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webextensions/taskpanes.xml" ContentType="application/vnd.ms-office.webextensiontaskpanes+xml"/>
  <Override PartName="/ppt/webextensions/webextension1.xml" ContentType="application/vnd.ms-office.webextension+xml"/>
  <Override PartName="/ppt/webextensions/webextension2.xml" ContentType="application/vnd.ms-office.webextens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thumbnail" Target="docProps/thumbnail.jpeg"/><Relationship Id="rId2" Type="http://schemas.openxmlformats.org/officeDocument/2006/relationships/officeDocument" Target="ppt/presentation.xml"/><Relationship Id="rId1" Type="http://schemas.microsoft.com/office/2011/relationships/webextensiontaskpanes" Target="ppt/webextensions/taskpanes.xml"/><Relationship Id="rId5" Type="http://schemas.openxmlformats.org/officeDocument/2006/relationships/extended-properties" Target="docProps/app.xml"/><Relationship Id="rId4" Type="http://schemas.openxmlformats.org/package/2006/relationships/metadata/core-properties" Target="docProps/core.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1"/>
    <p:sldMasterId id="2147483665" r:id="rId2"/>
    <p:sldMasterId id="2147483677" r:id="rId3"/>
  </p:sldMasterIdLst>
  <p:notesMasterIdLst>
    <p:notesMasterId r:id="rId31"/>
  </p:notesMasterIdLst>
  <p:sldIdLst>
    <p:sldId id="257" r:id="rId4"/>
    <p:sldId id="260" r:id="rId5"/>
    <p:sldId id="274" r:id="rId6"/>
    <p:sldId id="275" r:id="rId7"/>
    <p:sldId id="272" r:id="rId8"/>
    <p:sldId id="276" r:id="rId9"/>
    <p:sldId id="262" r:id="rId10"/>
    <p:sldId id="293" r:id="rId11"/>
    <p:sldId id="283" r:id="rId12"/>
    <p:sldId id="284" r:id="rId13"/>
    <p:sldId id="285" r:id="rId14"/>
    <p:sldId id="259" r:id="rId15"/>
    <p:sldId id="269" r:id="rId16"/>
    <p:sldId id="282" r:id="rId17"/>
    <p:sldId id="261" r:id="rId18"/>
    <p:sldId id="263" r:id="rId19"/>
    <p:sldId id="286" r:id="rId20"/>
    <p:sldId id="264" r:id="rId21"/>
    <p:sldId id="277" r:id="rId22"/>
    <p:sldId id="278" r:id="rId23"/>
    <p:sldId id="279" r:id="rId24"/>
    <p:sldId id="265" r:id="rId25"/>
    <p:sldId id="280" r:id="rId26"/>
    <p:sldId id="289" r:id="rId27"/>
    <p:sldId id="281" r:id="rId28"/>
    <p:sldId id="287" r:id="rId29"/>
    <p:sldId id="290" r:id="rId30"/>
  </p:sldIdLst>
  <p:sldSz cx="12192000" cy="6858000"/>
  <p:notesSz cx="6858000" cy="91440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5" name="Autor" initials="A" lastIdx="3" clrIdx="4"/>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1002A"/>
    <a:srgbClr val="63636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D8A22EC-E105-4F41-9AB0-705FC8774BC7}" v="1" dt="2021-08-19T12:56:20.16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7" autoAdjust="0"/>
    <p:restoredTop sz="94660"/>
  </p:normalViewPr>
  <p:slideViewPr>
    <p:cSldViewPr snapToGrid="0">
      <p:cViewPr varScale="1">
        <p:scale>
          <a:sx n="86" d="100"/>
          <a:sy n="86" d="100"/>
        </p:scale>
        <p:origin x="562" y="48"/>
      </p:cViewPr>
      <p:guideLst/>
    </p:cSldViewPr>
  </p:slideViewPr>
  <p:notesTextViewPr>
    <p:cViewPr>
      <p:scale>
        <a:sx n="1" d="1"/>
        <a:sy n="1" d="1"/>
      </p:scale>
      <p:origin x="0" y="0"/>
    </p:cViewPr>
  </p:notesTextViewPr>
  <p:sorterViewPr>
    <p:cViewPr>
      <p:scale>
        <a:sx n="100" d="100"/>
        <a:sy n="100" d="100"/>
      </p:scale>
      <p:origin x="0" y="-2129"/>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viewProps" Target="viewProp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commentAuthors" Target="commentAuthors.xml"/><Relationship Id="rId37" Type="http://schemas.microsoft.com/office/2015/10/relationships/revisionInfo" Target="revisionInfo.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tableStyles" Target="tableStyles.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notesMaster" Target="notesMasters/notesMaster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75EECBF-6A3B-4D4A-AF13-F27E27476075}" type="datetimeFigureOut">
              <a:rPr lang="de-DE" smtClean="0"/>
              <a:t>03.11.2021</a:t>
            </a:fld>
            <a:endParaRPr lang="de-DE"/>
          </a:p>
        </p:txBody>
      </p:sp>
      <p:sp>
        <p:nvSpPr>
          <p:cNvPr id="4" name="Folienbildplatzhalt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6" name="Fußzeilenplatzhalt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de-DE"/>
          </a:p>
        </p:txBody>
      </p:sp>
      <p:sp>
        <p:nvSpPr>
          <p:cNvPr id="7" name="Foliennummernplatzhalt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9F91257-645A-4E73-88A9-56FCE0492A74}" type="slidenum">
              <a:rPr lang="de-DE" smtClean="0"/>
              <a:t>‹Nr.›</a:t>
            </a:fld>
            <a:endParaRPr lang="de-DE"/>
          </a:p>
        </p:txBody>
      </p:sp>
    </p:spTree>
    <p:extLst>
      <p:ext uri="{BB962C8B-B14F-4D97-AF65-F5344CB8AC3E}">
        <p14:creationId xmlns:p14="http://schemas.microsoft.com/office/powerpoint/2010/main" val="329426952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5.jpeg"/><Relationship Id="rId1" Type="http://schemas.openxmlformats.org/officeDocument/2006/relationships/slideMaster" Target="../slideMasters/slideMaster3.xml"/><Relationship Id="rId5" Type="http://schemas.openxmlformats.org/officeDocument/2006/relationships/image" Target="../media/image2.png"/><Relationship Id="rId4" Type="http://schemas.openxmlformats.org/officeDocument/2006/relationships/image" Target="../media/image6.png"/></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7.jpeg"/><Relationship Id="rId1" Type="http://schemas.openxmlformats.org/officeDocument/2006/relationships/slideMaster" Target="../slideMasters/slideMaster3.xml"/><Relationship Id="rId4" Type="http://schemas.openxmlformats.org/officeDocument/2006/relationships/image" Target="../media/image2.png"/></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7.jpeg"/><Relationship Id="rId1" Type="http://schemas.openxmlformats.org/officeDocument/2006/relationships/slideMaster" Target="../slideMasters/slideMaster3.xml"/><Relationship Id="rId4" Type="http://schemas.openxmlformats.org/officeDocument/2006/relationships/image" Target="../media/image2.png"/></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Master" Target="../slideMasters/slideMaster3.xml"/><Relationship Id="rId5" Type="http://schemas.openxmlformats.org/officeDocument/2006/relationships/image" Target="../media/image2.png"/><Relationship Id="rId4" Type="http://schemas.openxmlformats.org/officeDocument/2006/relationships/image" Target="../media/image1.jpeg"/></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Master" Target="../slideMasters/slideMaster3.xml"/><Relationship Id="rId5" Type="http://schemas.openxmlformats.org/officeDocument/2006/relationships/image" Target="../media/image2.png"/><Relationship Id="rId4" Type="http://schemas.openxmlformats.org/officeDocument/2006/relationships/image" Target="../media/image1.jpeg"/></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10.jpg"/><Relationship Id="rId1" Type="http://schemas.openxmlformats.org/officeDocument/2006/relationships/slideMaster" Target="../slideMasters/slideMaster3.xml"/><Relationship Id="rId5" Type="http://schemas.openxmlformats.org/officeDocument/2006/relationships/image" Target="../media/image2.png"/><Relationship Id="rId4" Type="http://schemas.openxmlformats.org/officeDocument/2006/relationships/image" Target="../media/image6.png"/></Relationships>
</file>

<file path=ppt/slideLayouts/_rels/slideLayout4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7.jpeg"/><Relationship Id="rId1" Type="http://schemas.openxmlformats.org/officeDocument/2006/relationships/slideMaster" Target="../slideMasters/slideMaster3.xml"/><Relationship Id="rId4" Type="http://schemas.openxmlformats.org/officeDocument/2006/relationships/image" Target="../media/image2.png"/></Relationships>
</file>

<file path=ppt/slideLayouts/_rels/slideLayout4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7.jpeg"/><Relationship Id="rId1" Type="http://schemas.openxmlformats.org/officeDocument/2006/relationships/slideMaster" Target="../slideMasters/slideMaster3.xml"/><Relationship Id="rId4" Type="http://schemas.openxmlformats.org/officeDocument/2006/relationships/image" Target="../media/image2.png"/></Relationships>
</file>

<file path=ppt/slideLayouts/_rels/slideLayout4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Master" Target="../slideMasters/slideMaster3.xml"/><Relationship Id="rId5" Type="http://schemas.openxmlformats.org/officeDocument/2006/relationships/image" Target="../media/image2.png"/><Relationship Id="rId4" Type="http://schemas.openxmlformats.org/officeDocument/2006/relationships/image" Target="../media/image1.jpeg"/></Relationships>
</file>

<file path=ppt/slideLayouts/_rels/slideLayout4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Master" Target="../slideMasters/slideMaster3.xml"/><Relationship Id="rId5" Type="http://schemas.openxmlformats.org/officeDocument/2006/relationships/image" Target="../media/image2.png"/><Relationship Id="rId4" Type="http://schemas.openxmlformats.org/officeDocument/2006/relationships/image" Target="../media/image1.jpeg"/></Relationships>
</file>

<file path=ppt/slideLayouts/_rels/slideLayout4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5.jpeg"/><Relationship Id="rId1" Type="http://schemas.openxmlformats.org/officeDocument/2006/relationships/slideMaster" Target="../slideMasters/slideMaster1.xml"/><Relationship Id="rId5" Type="http://schemas.openxmlformats.org/officeDocument/2006/relationships/image" Target="../media/image2.png"/><Relationship Id="rId4" Type="http://schemas.openxmlformats.org/officeDocument/2006/relationships/image" Target="../media/image6.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7.jpe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7.jpe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Master" Target="../slideMasters/slideMaster1.xml"/><Relationship Id="rId5" Type="http://schemas.openxmlformats.org/officeDocument/2006/relationships/image" Target="../media/image2.png"/><Relationship Id="rId4" Type="http://schemas.openxmlformats.org/officeDocument/2006/relationships/image" Target="../media/image1.jpe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Master" Target="../slideMasters/slideMaster1.xml"/><Relationship Id="rId5" Type="http://schemas.openxmlformats.org/officeDocument/2006/relationships/image" Target="../media/image2.png"/><Relationship Id="rId4" Type="http://schemas.openxmlformats.org/officeDocument/2006/relationships/image" Target="../media/image1.jpeg"/></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Titelfolie">
    <p:spTree>
      <p:nvGrpSpPr>
        <p:cNvPr id="1" name=""/>
        <p:cNvGrpSpPr/>
        <p:nvPr/>
      </p:nvGrpSpPr>
      <p:grpSpPr>
        <a:xfrm>
          <a:off x="0" y="0"/>
          <a:ext cx="0" cy="0"/>
          <a:chOff x="0" y="0"/>
          <a:chExt cx="0" cy="0"/>
        </a:xfrm>
      </p:grpSpPr>
      <p:pic>
        <p:nvPicPr>
          <p:cNvPr id="6" name="Grafik 5" descr="Ein Bild, das Zeichnung enthält.&#10;&#10;Automatisch generierte Beschreibung">
            <a:extLst>
              <a:ext uri="{FF2B5EF4-FFF2-40B4-BE49-F238E27FC236}">
                <a16:creationId xmlns:a16="http://schemas.microsoft.com/office/drawing/2014/main" id="{83293872-1413-45F6-A8B7-45E5D8800BED}"/>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1" y="173"/>
            <a:ext cx="12192000" cy="6857657"/>
          </a:xfrm>
          <a:prstGeom prst="rect">
            <a:avLst/>
          </a:prstGeom>
        </p:spPr>
      </p:pic>
      <p:pic>
        <p:nvPicPr>
          <p:cNvPr id="8" name="Grafik 7">
            <a:extLst>
              <a:ext uri="{FF2B5EF4-FFF2-40B4-BE49-F238E27FC236}">
                <a16:creationId xmlns:a16="http://schemas.microsoft.com/office/drawing/2014/main" id="{0F73F7AE-FD06-44D3-86B5-AAB92175E827}"/>
              </a:ext>
            </a:extLst>
          </p:cNvPr>
          <p:cNvPicPr>
            <a:picLocks noChangeAspect="1"/>
          </p:cNvPicPr>
          <p:nvPr userDrawn="1"/>
        </p:nvPicPr>
        <p:blipFill>
          <a:blip r:embed="rId3" cstate="hqprint">
            <a:extLst>
              <a:ext uri="{28A0092B-C50C-407E-A947-70E740481C1C}">
                <a14:useLocalDpi xmlns:a14="http://schemas.microsoft.com/office/drawing/2010/main" val="0"/>
              </a:ext>
            </a:extLst>
          </a:blip>
          <a:srcRect/>
          <a:stretch/>
        </p:blipFill>
        <p:spPr>
          <a:xfrm>
            <a:off x="6949444" y="5312543"/>
            <a:ext cx="4101317" cy="908450"/>
          </a:xfrm>
          <a:prstGeom prst="rect">
            <a:avLst/>
          </a:prstGeom>
        </p:spPr>
      </p:pic>
    </p:spTree>
    <p:extLst>
      <p:ext uri="{BB962C8B-B14F-4D97-AF65-F5344CB8AC3E}">
        <p14:creationId xmlns:p14="http://schemas.microsoft.com/office/powerpoint/2010/main" val="312642929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Obj" preserve="1">
  <p:cSld name="Aufzählung zwei Spalten">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B4C3827-0472-449B-9B3F-0D5CD52133C7}"/>
              </a:ext>
            </a:extLst>
          </p:cNvPr>
          <p:cNvSpPr>
            <a:spLocks noGrp="1"/>
          </p:cNvSpPr>
          <p:nvPr>
            <p:ph type="title"/>
          </p:nvPr>
        </p:nvSpPr>
        <p:spPr>
          <a:xfrm>
            <a:off x="317501" y="365127"/>
            <a:ext cx="10515599" cy="1325563"/>
          </a:xfrm>
        </p:spPr>
        <p:txBody>
          <a:bodyPr>
            <a:normAutofit/>
          </a:bodyPr>
          <a:lstStyle>
            <a:lvl1pPr>
              <a:defRPr sz="4001" b="1">
                <a:solidFill>
                  <a:srgbClr val="C1002A"/>
                </a:solidFill>
              </a:defRPr>
            </a:lvl1pPr>
          </a:lstStyle>
          <a:p>
            <a:r>
              <a:rPr lang="de-DE" dirty="0"/>
              <a:t>Mastertitelformat bearbeiten</a:t>
            </a:r>
          </a:p>
        </p:txBody>
      </p:sp>
      <p:sp>
        <p:nvSpPr>
          <p:cNvPr id="3" name="Inhaltsplatzhalter 2">
            <a:extLst>
              <a:ext uri="{FF2B5EF4-FFF2-40B4-BE49-F238E27FC236}">
                <a16:creationId xmlns:a16="http://schemas.microsoft.com/office/drawing/2014/main" id="{7076BF11-8EBD-4E01-9D65-A94D0DFFD6F3}"/>
              </a:ext>
            </a:extLst>
          </p:cNvPr>
          <p:cNvSpPr>
            <a:spLocks noGrp="1"/>
          </p:cNvSpPr>
          <p:nvPr>
            <p:ph sz="half" idx="1"/>
          </p:nvPr>
        </p:nvSpPr>
        <p:spPr>
          <a:xfrm>
            <a:off x="317502" y="1825625"/>
            <a:ext cx="5181601" cy="4351338"/>
          </a:xfrm>
        </p:spPr>
        <p:txBody>
          <a:bodyPr/>
          <a:lstStyle>
            <a:lvl1pPr marL="457198" indent="-457198">
              <a:buClr>
                <a:srgbClr val="C1002A"/>
              </a:buClr>
              <a:buFont typeface="Wingdings" panose="05000000000000000000" pitchFamily="2" charset="2"/>
              <a:buChar char="§"/>
              <a:defRPr/>
            </a:lvl1pPr>
            <a:lvl2pPr marL="800097" indent="-342899">
              <a:buClr>
                <a:srgbClr val="C1002A"/>
              </a:buClr>
              <a:buFont typeface="Wingdings" panose="05000000000000000000" pitchFamily="2" charset="2"/>
              <a:buChar char="§"/>
              <a:defRPr/>
            </a:lvl2pPr>
            <a:lvl3pPr marL="1257296" indent="-342899">
              <a:buClr>
                <a:srgbClr val="C1002A"/>
              </a:buClr>
              <a:buFont typeface="Wingdings" panose="05000000000000000000" pitchFamily="2" charset="2"/>
              <a:buChar char="§"/>
              <a:defRPr/>
            </a:lvl3pPr>
            <a:lvl4pPr marL="1657344" indent="-285750">
              <a:buClr>
                <a:srgbClr val="C1002A"/>
              </a:buClr>
              <a:buFont typeface="Wingdings" panose="05000000000000000000" pitchFamily="2" charset="2"/>
              <a:buChar char="§"/>
              <a:defRPr/>
            </a:lvl4pPr>
            <a:lvl5pPr marL="2114544" indent="-285750">
              <a:buClr>
                <a:srgbClr val="C1002A"/>
              </a:buClr>
              <a:buFont typeface="Wingdings" panose="05000000000000000000" pitchFamily="2" charset="2"/>
              <a:buChar char="§"/>
              <a:defRPr/>
            </a:lvl5p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4" name="Inhaltsplatzhalter 3">
            <a:extLst>
              <a:ext uri="{FF2B5EF4-FFF2-40B4-BE49-F238E27FC236}">
                <a16:creationId xmlns:a16="http://schemas.microsoft.com/office/drawing/2014/main" id="{05DA1F09-1559-4E37-93FC-2DE73747E606}"/>
              </a:ext>
            </a:extLst>
          </p:cNvPr>
          <p:cNvSpPr>
            <a:spLocks noGrp="1"/>
          </p:cNvSpPr>
          <p:nvPr>
            <p:ph sz="half" idx="2"/>
          </p:nvPr>
        </p:nvSpPr>
        <p:spPr>
          <a:xfrm>
            <a:off x="5651503" y="1825625"/>
            <a:ext cx="5181601" cy="4351338"/>
          </a:xfrm>
        </p:spPr>
        <p:txBody>
          <a:bodyPr/>
          <a:lstStyle>
            <a:lvl1pPr marL="228600" indent="-228600">
              <a:buClr>
                <a:srgbClr val="C1002A"/>
              </a:buClr>
              <a:buFont typeface="Wingdings" panose="05000000000000000000" pitchFamily="2" charset="2"/>
              <a:buChar char="§"/>
              <a:defRPr/>
            </a:lvl1pPr>
            <a:lvl2pPr marL="685798" indent="-228600">
              <a:buClr>
                <a:srgbClr val="C1002A"/>
              </a:buClr>
              <a:buFont typeface="Wingdings" panose="05000000000000000000" pitchFamily="2" charset="2"/>
              <a:buChar char="§"/>
              <a:defRPr/>
            </a:lvl2pPr>
            <a:lvl3pPr marL="1142997" indent="-228600">
              <a:buClr>
                <a:srgbClr val="C1002A"/>
              </a:buClr>
              <a:buFont typeface="Wingdings" panose="05000000000000000000" pitchFamily="2" charset="2"/>
              <a:buChar char="§"/>
              <a:defRPr/>
            </a:lvl3pPr>
            <a:lvl4pPr marL="1600196" indent="-228600">
              <a:buClr>
                <a:srgbClr val="C1002A"/>
              </a:buClr>
              <a:buFont typeface="Wingdings" panose="05000000000000000000" pitchFamily="2" charset="2"/>
              <a:buChar char="§"/>
              <a:defRPr/>
            </a:lvl4pPr>
            <a:lvl5pPr marL="2057393" indent="-228600">
              <a:buClr>
                <a:srgbClr val="C1002A"/>
              </a:buClr>
              <a:buFont typeface="Wingdings" panose="05000000000000000000" pitchFamily="2" charset="2"/>
              <a:buChar char="§"/>
              <a:defRPr/>
            </a:lvl5p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pic>
        <p:nvPicPr>
          <p:cNvPr id="8" name="Grafik 7">
            <a:extLst>
              <a:ext uri="{FF2B5EF4-FFF2-40B4-BE49-F238E27FC236}">
                <a16:creationId xmlns:a16="http://schemas.microsoft.com/office/drawing/2014/main" id="{6E64D91A-61AA-4CF2-B280-BBA64C6B279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6202431"/>
            <a:ext cx="12192000" cy="672965"/>
          </a:xfrm>
          <a:prstGeom prst="rect">
            <a:avLst/>
          </a:prstGeom>
        </p:spPr>
      </p:pic>
      <p:sp>
        <p:nvSpPr>
          <p:cNvPr id="9" name="Datumsplatzhalter 3">
            <a:extLst>
              <a:ext uri="{FF2B5EF4-FFF2-40B4-BE49-F238E27FC236}">
                <a16:creationId xmlns:a16="http://schemas.microsoft.com/office/drawing/2014/main" id="{462E5842-CD6A-4432-9604-D4C9684A804A}"/>
              </a:ext>
            </a:extLst>
          </p:cNvPr>
          <p:cNvSpPr>
            <a:spLocks noGrp="1"/>
          </p:cNvSpPr>
          <p:nvPr>
            <p:ph type="dt" sz="half" idx="10"/>
          </p:nvPr>
        </p:nvSpPr>
        <p:spPr>
          <a:xfrm>
            <a:off x="838199" y="6356352"/>
            <a:ext cx="2743200" cy="365125"/>
          </a:xfrm>
          <a:prstGeom prst="rect">
            <a:avLst/>
          </a:prstGeom>
        </p:spPr>
        <p:txBody>
          <a:bodyPr/>
          <a:lstStyle>
            <a:lvl1pPr>
              <a:defRPr>
                <a:solidFill>
                  <a:schemeClr val="bg1"/>
                </a:solidFill>
              </a:defRPr>
            </a:lvl1pPr>
          </a:lstStyle>
          <a:p>
            <a:fld id="{D901B22F-84A4-4850-BECC-B7B57681BB29}" type="datetime1">
              <a:rPr lang="de-DE" smtClean="0"/>
              <a:t>03.11.2021</a:t>
            </a:fld>
            <a:endParaRPr lang="de-DE" dirty="0"/>
          </a:p>
        </p:txBody>
      </p:sp>
      <p:sp>
        <p:nvSpPr>
          <p:cNvPr id="10" name="Fußzeilenplatzhalter 4">
            <a:extLst>
              <a:ext uri="{FF2B5EF4-FFF2-40B4-BE49-F238E27FC236}">
                <a16:creationId xmlns:a16="http://schemas.microsoft.com/office/drawing/2014/main" id="{7A1A5571-AABB-42EC-A030-BC454E318984}"/>
              </a:ext>
            </a:extLst>
          </p:cNvPr>
          <p:cNvSpPr>
            <a:spLocks noGrp="1"/>
          </p:cNvSpPr>
          <p:nvPr>
            <p:ph type="ftr" sz="quarter" idx="11"/>
          </p:nvPr>
        </p:nvSpPr>
        <p:spPr>
          <a:xfrm>
            <a:off x="5007591" y="6356352"/>
            <a:ext cx="6106237" cy="365125"/>
          </a:xfrm>
          <a:prstGeom prst="rect">
            <a:avLst/>
          </a:prstGeom>
        </p:spPr>
        <p:txBody>
          <a:bodyPr/>
          <a:lstStyle>
            <a:lvl1pPr algn="r">
              <a:defRPr>
                <a:solidFill>
                  <a:schemeClr val="bg1"/>
                </a:solidFill>
              </a:defRPr>
            </a:lvl1pPr>
          </a:lstStyle>
          <a:p>
            <a:endParaRPr lang="de-DE" dirty="0"/>
          </a:p>
        </p:txBody>
      </p:sp>
      <p:sp>
        <p:nvSpPr>
          <p:cNvPr id="12" name="Foliennummernplatzhalter 5">
            <a:extLst>
              <a:ext uri="{FF2B5EF4-FFF2-40B4-BE49-F238E27FC236}">
                <a16:creationId xmlns:a16="http://schemas.microsoft.com/office/drawing/2014/main" id="{65A81B3C-260C-450F-B73B-C5D6783EB3A1}"/>
              </a:ext>
            </a:extLst>
          </p:cNvPr>
          <p:cNvSpPr>
            <a:spLocks noGrp="1"/>
          </p:cNvSpPr>
          <p:nvPr>
            <p:ph type="sldNum" sz="quarter" idx="12"/>
          </p:nvPr>
        </p:nvSpPr>
        <p:spPr>
          <a:xfrm>
            <a:off x="58008" y="6356352"/>
            <a:ext cx="780197" cy="365125"/>
          </a:xfrm>
          <a:prstGeom prst="rect">
            <a:avLst/>
          </a:prstGeom>
        </p:spPr>
        <p:txBody>
          <a:bodyPr/>
          <a:lstStyle>
            <a:lvl1pPr algn="l">
              <a:defRPr>
                <a:solidFill>
                  <a:schemeClr val="bg1"/>
                </a:solidFill>
              </a:defRPr>
            </a:lvl1pPr>
          </a:lstStyle>
          <a:p>
            <a:fld id="{07240774-CFD2-4AB8-B231-46D42DA9185A}" type="slidenum">
              <a:rPr lang="de-DE" smtClean="0"/>
              <a:pPr/>
              <a:t>‹Nr.›</a:t>
            </a:fld>
            <a:endParaRPr lang="de-DE" dirty="0"/>
          </a:p>
        </p:txBody>
      </p:sp>
      <p:pic>
        <p:nvPicPr>
          <p:cNvPr id="13" name="Grafik 12">
            <a:extLst>
              <a:ext uri="{FF2B5EF4-FFF2-40B4-BE49-F238E27FC236}">
                <a16:creationId xmlns:a16="http://schemas.microsoft.com/office/drawing/2014/main" id="{F5B51A51-F05A-4202-B30C-21C208424949}"/>
              </a:ext>
            </a:extLst>
          </p:cNvPr>
          <p:cNvPicPr>
            <a:picLocks noChangeAspect="1"/>
          </p:cNvPicPr>
          <p:nvPr userDrawn="1"/>
        </p:nvPicPr>
        <p:blipFill rotWithShape="1">
          <a:blip r:embed="rId3" cstate="hqprint">
            <a:extLst>
              <a:ext uri="{28A0092B-C50C-407E-A947-70E740481C1C}">
                <a14:useLocalDpi xmlns:a14="http://schemas.microsoft.com/office/drawing/2010/main" val="0"/>
              </a:ext>
            </a:extLst>
          </a:blip>
          <a:srcRect/>
          <a:stretch/>
        </p:blipFill>
        <p:spPr>
          <a:xfrm>
            <a:off x="11378132" y="6307363"/>
            <a:ext cx="464607" cy="448438"/>
          </a:xfrm>
          <a:prstGeom prst="rect">
            <a:avLst/>
          </a:prstGeom>
        </p:spPr>
      </p:pic>
    </p:spTree>
    <p:extLst>
      <p:ext uri="{BB962C8B-B14F-4D97-AF65-F5344CB8AC3E}">
        <p14:creationId xmlns:p14="http://schemas.microsoft.com/office/powerpoint/2010/main" val="247794201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A2E7DBA-3DC6-47B1-BFA8-B1454371AB5D}"/>
              </a:ext>
            </a:extLst>
          </p:cNvPr>
          <p:cNvSpPr>
            <a:spLocks noGrp="1"/>
          </p:cNvSpPr>
          <p:nvPr>
            <p:ph type="title"/>
          </p:nvPr>
        </p:nvSpPr>
        <p:spPr>
          <a:xfrm>
            <a:off x="349254" y="365127"/>
            <a:ext cx="11004550" cy="1325563"/>
          </a:xfrm>
        </p:spPr>
        <p:txBody>
          <a:bodyPr anchor="t" anchorCtr="0">
            <a:normAutofit/>
          </a:bodyPr>
          <a:lstStyle>
            <a:lvl1pPr>
              <a:defRPr sz="4001" cap="all" baseline="0">
                <a:solidFill>
                  <a:srgbClr val="C1002A"/>
                </a:solidFill>
                <a:latin typeface="Noto Sans "/>
                <a:ea typeface="Noto Sans Bold" panose="020B0802040504020204" pitchFamily="34"/>
                <a:cs typeface="Noto Sans Bold" panose="020B0802040504020204" pitchFamily="34"/>
              </a:defRPr>
            </a:lvl1pPr>
          </a:lstStyle>
          <a:p>
            <a:r>
              <a:rPr lang="de-DE" dirty="0"/>
              <a:t>Mastertitelformat bearbeiten</a:t>
            </a:r>
          </a:p>
        </p:txBody>
      </p:sp>
      <p:pic>
        <p:nvPicPr>
          <p:cNvPr id="6" name="Grafik 5">
            <a:extLst>
              <a:ext uri="{FF2B5EF4-FFF2-40B4-BE49-F238E27FC236}">
                <a16:creationId xmlns:a16="http://schemas.microsoft.com/office/drawing/2014/main" id="{3F2E3DDD-FB40-4971-A25B-81B51850E20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6202431"/>
            <a:ext cx="12192000" cy="672965"/>
          </a:xfrm>
          <a:prstGeom prst="rect">
            <a:avLst/>
          </a:prstGeom>
        </p:spPr>
      </p:pic>
      <p:sp>
        <p:nvSpPr>
          <p:cNvPr id="7" name="Datumsplatzhalter 3">
            <a:extLst>
              <a:ext uri="{FF2B5EF4-FFF2-40B4-BE49-F238E27FC236}">
                <a16:creationId xmlns:a16="http://schemas.microsoft.com/office/drawing/2014/main" id="{B2B32DE5-793D-4F4F-B315-00670EA563B3}"/>
              </a:ext>
            </a:extLst>
          </p:cNvPr>
          <p:cNvSpPr>
            <a:spLocks noGrp="1"/>
          </p:cNvSpPr>
          <p:nvPr>
            <p:ph type="dt" sz="half" idx="10"/>
          </p:nvPr>
        </p:nvSpPr>
        <p:spPr>
          <a:xfrm>
            <a:off x="838199" y="6356352"/>
            <a:ext cx="2743200" cy="365125"/>
          </a:xfrm>
          <a:prstGeom prst="rect">
            <a:avLst/>
          </a:prstGeom>
        </p:spPr>
        <p:txBody>
          <a:bodyPr/>
          <a:lstStyle>
            <a:lvl1pPr>
              <a:defRPr>
                <a:solidFill>
                  <a:schemeClr val="bg1"/>
                </a:solidFill>
              </a:defRPr>
            </a:lvl1pPr>
          </a:lstStyle>
          <a:p>
            <a:fld id="{9C88565D-D52A-4174-A464-285F685261AB}" type="datetime1">
              <a:rPr lang="de-DE" smtClean="0"/>
              <a:t>03.11.2021</a:t>
            </a:fld>
            <a:endParaRPr lang="de-DE" dirty="0"/>
          </a:p>
        </p:txBody>
      </p:sp>
      <p:sp>
        <p:nvSpPr>
          <p:cNvPr id="8" name="Fußzeilenplatzhalter 4">
            <a:extLst>
              <a:ext uri="{FF2B5EF4-FFF2-40B4-BE49-F238E27FC236}">
                <a16:creationId xmlns:a16="http://schemas.microsoft.com/office/drawing/2014/main" id="{5C5B6153-BEE8-47E3-97C7-0394CF075D24}"/>
              </a:ext>
            </a:extLst>
          </p:cNvPr>
          <p:cNvSpPr>
            <a:spLocks noGrp="1"/>
          </p:cNvSpPr>
          <p:nvPr>
            <p:ph type="ftr" sz="quarter" idx="11"/>
          </p:nvPr>
        </p:nvSpPr>
        <p:spPr>
          <a:xfrm>
            <a:off x="5007591" y="6356352"/>
            <a:ext cx="6106237" cy="365125"/>
          </a:xfrm>
          <a:prstGeom prst="rect">
            <a:avLst/>
          </a:prstGeom>
        </p:spPr>
        <p:txBody>
          <a:bodyPr/>
          <a:lstStyle>
            <a:lvl1pPr algn="r">
              <a:defRPr>
                <a:solidFill>
                  <a:schemeClr val="bg1"/>
                </a:solidFill>
              </a:defRPr>
            </a:lvl1pPr>
          </a:lstStyle>
          <a:p>
            <a:endParaRPr lang="de-DE" dirty="0"/>
          </a:p>
        </p:txBody>
      </p:sp>
      <p:sp>
        <p:nvSpPr>
          <p:cNvPr id="10" name="Foliennummernplatzhalter 5">
            <a:extLst>
              <a:ext uri="{FF2B5EF4-FFF2-40B4-BE49-F238E27FC236}">
                <a16:creationId xmlns:a16="http://schemas.microsoft.com/office/drawing/2014/main" id="{677DF803-AA9A-4908-BA96-E9AF4F96C1A7}"/>
              </a:ext>
            </a:extLst>
          </p:cNvPr>
          <p:cNvSpPr>
            <a:spLocks noGrp="1"/>
          </p:cNvSpPr>
          <p:nvPr>
            <p:ph type="sldNum" sz="quarter" idx="12"/>
          </p:nvPr>
        </p:nvSpPr>
        <p:spPr>
          <a:xfrm>
            <a:off x="58003" y="6356352"/>
            <a:ext cx="715081" cy="365125"/>
          </a:xfrm>
          <a:prstGeom prst="rect">
            <a:avLst/>
          </a:prstGeom>
        </p:spPr>
        <p:txBody>
          <a:bodyPr/>
          <a:lstStyle>
            <a:lvl1pPr algn="l">
              <a:defRPr>
                <a:solidFill>
                  <a:schemeClr val="bg1"/>
                </a:solidFill>
              </a:defRPr>
            </a:lvl1pPr>
          </a:lstStyle>
          <a:p>
            <a:fld id="{07240774-CFD2-4AB8-B231-46D42DA9185A}" type="slidenum">
              <a:rPr lang="de-DE" smtClean="0"/>
              <a:pPr/>
              <a:t>‹Nr.›</a:t>
            </a:fld>
            <a:endParaRPr lang="de-DE" dirty="0"/>
          </a:p>
        </p:txBody>
      </p:sp>
      <p:pic>
        <p:nvPicPr>
          <p:cNvPr id="11" name="Grafik 10">
            <a:extLst>
              <a:ext uri="{FF2B5EF4-FFF2-40B4-BE49-F238E27FC236}">
                <a16:creationId xmlns:a16="http://schemas.microsoft.com/office/drawing/2014/main" id="{7EB67614-E770-45D4-84C8-887FA2166A2B}"/>
              </a:ext>
            </a:extLst>
          </p:cNvPr>
          <p:cNvPicPr>
            <a:picLocks noChangeAspect="1"/>
          </p:cNvPicPr>
          <p:nvPr userDrawn="1"/>
        </p:nvPicPr>
        <p:blipFill rotWithShape="1">
          <a:blip r:embed="rId3" cstate="hqprint">
            <a:extLst>
              <a:ext uri="{28A0092B-C50C-407E-A947-70E740481C1C}">
                <a14:useLocalDpi xmlns:a14="http://schemas.microsoft.com/office/drawing/2010/main" val="0"/>
              </a:ext>
            </a:extLst>
          </a:blip>
          <a:srcRect/>
          <a:stretch/>
        </p:blipFill>
        <p:spPr>
          <a:xfrm>
            <a:off x="11378132" y="6307363"/>
            <a:ext cx="464607" cy="448438"/>
          </a:xfrm>
          <a:prstGeom prst="rect">
            <a:avLst/>
          </a:prstGeom>
        </p:spPr>
      </p:pic>
    </p:spTree>
    <p:extLst>
      <p:ext uri="{BB962C8B-B14F-4D97-AF65-F5344CB8AC3E}">
        <p14:creationId xmlns:p14="http://schemas.microsoft.com/office/powerpoint/2010/main" val="29352002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0C49CA4-D486-43FD-8C93-788B504D0CD5}"/>
              </a:ext>
            </a:extLst>
          </p:cNvPr>
          <p:cNvSpPr>
            <a:spLocks noGrp="1"/>
          </p:cNvSpPr>
          <p:nvPr>
            <p:ph type="title"/>
          </p:nvPr>
        </p:nvSpPr>
        <p:spPr>
          <a:xfrm>
            <a:off x="338138" y="457200"/>
            <a:ext cx="11017250" cy="1117600"/>
          </a:xfrm>
        </p:spPr>
        <p:txBody>
          <a:bodyPr anchor="t" anchorCtr="0"/>
          <a:lstStyle>
            <a:lvl1pPr>
              <a:defRPr sz="3199" cap="all" baseline="0">
                <a:solidFill>
                  <a:srgbClr val="C1002A"/>
                </a:solidFill>
                <a:latin typeface="Noto Sans "/>
                <a:ea typeface="Noto Sans Bold" panose="020B0802040504020204" pitchFamily="34"/>
                <a:cs typeface="Noto Sans Bold" panose="020B0802040504020204" pitchFamily="34"/>
              </a:defRPr>
            </a:lvl1pPr>
          </a:lstStyle>
          <a:p>
            <a:r>
              <a:rPr lang="de-DE" dirty="0"/>
              <a:t>Mastertitelformat bearbeiten</a:t>
            </a:r>
          </a:p>
        </p:txBody>
      </p:sp>
      <p:sp>
        <p:nvSpPr>
          <p:cNvPr id="3" name="Inhaltsplatzhalter 2">
            <a:extLst>
              <a:ext uri="{FF2B5EF4-FFF2-40B4-BE49-F238E27FC236}">
                <a16:creationId xmlns:a16="http://schemas.microsoft.com/office/drawing/2014/main" id="{F925E20F-A383-4249-B3C7-0CA6BCEC8C70}"/>
              </a:ext>
            </a:extLst>
          </p:cNvPr>
          <p:cNvSpPr>
            <a:spLocks noGrp="1"/>
          </p:cNvSpPr>
          <p:nvPr>
            <p:ph idx="1"/>
          </p:nvPr>
        </p:nvSpPr>
        <p:spPr>
          <a:xfrm>
            <a:off x="5183189" y="1839914"/>
            <a:ext cx="6172200" cy="3811588"/>
          </a:xfrm>
        </p:spPr>
        <p:txBody>
          <a:bodyPr/>
          <a:lstStyle>
            <a:lvl1pPr marL="228600" indent="-228600">
              <a:buClr>
                <a:srgbClr val="C1002A"/>
              </a:buClr>
              <a:buFont typeface="Wingdings" panose="05000000000000000000" pitchFamily="2" charset="2"/>
              <a:buChar char="§"/>
              <a:defRPr sz="3199"/>
            </a:lvl1pPr>
            <a:lvl2pPr marL="685798" indent="-228600">
              <a:buClr>
                <a:srgbClr val="C1002A"/>
              </a:buClr>
              <a:buFont typeface="Wingdings" panose="05000000000000000000" pitchFamily="2" charset="2"/>
              <a:buChar char="§"/>
              <a:defRPr sz="2800"/>
            </a:lvl2pPr>
            <a:lvl3pPr marL="1142997" indent="-228600">
              <a:buClr>
                <a:srgbClr val="C1002A"/>
              </a:buClr>
              <a:buFont typeface="Wingdings" panose="05000000000000000000" pitchFamily="2" charset="2"/>
              <a:buChar char="§"/>
              <a:defRPr sz="2399"/>
            </a:lvl3pPr>
            <a:lvl4pPr marL="1600196" indent="-228600">
              <a:buClr>
                <a:srgbClr val="C1002A"/>
              </a:buClr>
              <a:buFont typeface="Wingdings" panose="05000000000000000000" pitchFamily="2" charset="2"/>
              <a:buChar char="§"/>
              <a:defRPr sz="2000"/>
            </a:lvl4pPr>
            <a:lvl5pPr marL="2057393" indent="-228600">
              <a:buClr>
                <a:srgbClr val="C1002A"/>
              </a:buClr>
              <a:buFont typeface="Wingdings" panose="05000000000000000000" pitchFamily="2" charset="2"/>
              <a:buChar char="§"/>
              <a:defRPr sz="2000"/>
            </a:lvl5pPr>
            <a:lvl6pPr>
              <a:defRPr sz="2000"/>
            </a:lvl6pPr>
            <a:lvl7pPr>
              <a:defRPr sz="2000"/>
            </a:lvl7pPr>
            <a:lvl8pPr>
              <a:defRPr sz="2000"/>
            </a:lvl8pPr>
            <a:lvl9pPr>
              <a:defRPr sz="2000"/>
            </a:lvl9p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4" name="Textplatzhalter 3">
            <a:extLst>
              <a:ext uri="{FF2B5EF4-FFF2-40B4-BE49-F238E27FC236}">
                <a16:creationId xmlns:a16="http://schemas.microsoft.com/office/drawing/2014/main" id="{EA973379-8140-48BE-B1E1-DABA2718B1F7}"/>
              </a:ext>
            </a:extLst>
          </p:cNvPr>
          <p:cNvSpPr>
            <a:spLocks noGrp="1"/>
          </p:cNvSpPr>
          <p:nvPr>
            <p:ph type="body" sz="half" idx="2"/>
          </p:nvPr>
        </p:nvSpPr>
        <p:spPr>
          <a:xfrm>
            <a:off x="338138" y="1847852"/>
            <a:ext cx="3932237" cy="3811588"/>
          </a:xfrm>
        </p:spPr>
        <p:txBody>
          <a:bodyPr/>
          <a:lstStyle>
            <a:lvl1pPr marL="0" indent="0">
              <a:buNone/>
              <a:defRPr sz="1601"/>
            </a:lvl1pPr>
            <a:lvl2pPr marL="457198" indent="0">
              <a:buNone/>
              <a:defRPr sz="1400"/>
            </a:lvl2pPr>
            <a:lvl3pPr marL="914396" indent="0">
              <a:buNone/>
              <a:defRPr sz="1200"/>
            </a:lvl3pPr>
            <a:lvl4pPr marL="1371597" indent="0">
              <a:buNone/>
              <a:defRPr sz="1000"/>
            </a:lvl4pPr>
            <a:lvl5pPr marL="1828795" indent="0">
              <a:buNone/>
              <a:defRPr sz="1000"/>
            </a:lvl5pPr>
            <a:lvl6pPr marL="2285994" indent="0">
              <a:buNone/>
              <a:defRPr sz="1000"/>
            </a:lvl6pPr>
            <a:lvl7pPr marL="2743191" indent="0">
              <a:buNone/>
              <a:defRPr sz="1000"/>
            </a:lvl7pPr>
            <a:lvl8pPr marL="3200389" indent="0">
              <a:buNone/>
              <a:defRPr sz="1000"/>
            </a:lvl8pPr>
            <a:lvl9pPr marL="3657591" indent="0">
              <a:buNone/>
              <a:defRPr sz="1000"/>
            </a:lvl9pPr>
          </a:lstStyle>
          <a:p>
            <a:pPr lvl="0"/>
            <a:r>
              <a:rPr lang="de-DE" dirty="0"/>
              <a:t>Mastertextformat bearbeiten</a:t>
            </a:r>
          </a:p>
        </p:txBody>
      </p:sp>
      <p:pic>
        <p:nvPicPr>
          <p:cNvPr id="8" name="Grafik 7">
            <a:extLst>
              <a:ext uri="{FF2B5EF4-FFF2-40B4-BE49-F238E27FC236}">
                <a16:creationId xmlns:a16="http://schemas.microsoft.com/office/drawing/2014/main" id="{9C23161F-F2CB-4004-9FEF-2D1D6302BA3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6202431"/>
            <a:ext cx="12192000" cy="672965"/>
          </a:xfrm>
          <a:prstGeom prst="rect">
            <a:avLst/>
          </a:prstGeom>
        </p:spPr>
      </p:pic>
      <p:sp>
        <p:nvSpPr>
          <p:cNvPr id="9" name="Datumsplatzhalter 3">
            <a:extLst>
              <a:ext uri="{FF2B5EF4-FFF2-40B4-BE49-F238E27FC236}">
                <a16:creationId xmlns:a16="http://schemas.microsoft.com/office/drawing/2014/main" id="{FE37C01D-5F37-4947-AB96-E741DC2B3F86}"/>
              </a:ext>
            </a:extLst>
          </p:cNvPr>
          <p:cNvSpPr>
            <a:spLocks noGrp="1"/>
          </p:cNvSpPr>
          <p:nvPr>
            <p:ph type="dt" sz="half" idx="10"/>
          </p:nvPr>
        </p:nvSpPr>
        <p:spPr>
          <a:xfrm>
            <a:off x="838199" y="6356352"/>
            <a:ext cx="2743200" cy="365125"/>
          </a:xfrm>
          <a:prstGeom prst="rect">
            <a:avLst/>
          </a:prstGeom>
        </p:spPr>
        <p:txBody>
          <a:bodyPr/>
          <a:lstStyle>
            <a:lvl1pPr>
              <a:defRPr>
                <a:solidFill>
                  <a:schemeClr val="bg1"/>
                </a:solidFill>
              </a:defRPr>
            </a:lvl1pPr>
          </a:lstStyle>
          <a:p>
            <a:fld id="{EC07F259-F45F-44A9-B9C2-14213F0F51B9}" type="datetime1">
              <a:rPr lang="de-DE" smtClean="0"/>
              <a:t>03.11.2021</a:t>
            </a:fld>
            <a:endParaRPr lang="de-DE" dirty="0"/>
          </a:p>
        </p:txBody>
      </p:sp>
      <p:sp>
        <p:nvSpPr>
          <p:cNvPr id="10" name="Fußzeilenplatzhalter 4">
            <a:extLst>
              <a:ext uri="{FF2B5EF4-FFF2-40B4-BE49-F238E27FC236}">
                <a16:creationId xmlns:a16="http://schemas.microsoft.com/office/drawing/2014/main" id="{F9157ED4-E1DD-40C9-B5AA-765B6B291DAE}"/>
              </a:ext>
            </a:extLst>
          </p:cNvPr>
          <p:cNvSpPr>
            <a:spLocks noGrp="1"/>
          </p:cNvSpPr>
          <p:nvPr>
            <p:ph type="ftr" sz="quarter" idx="11"/>
          </p:nvPr>
        </p:nvSpPr>
        <p:spPr>
          <a:xfrm>
            <a:off x="5007591" y="6356352"/>
            <a:ext cx="6106237" cy="365125"/>
          </a:xfrm>
          <a:prstGeom prst="rect">
            <a:avLst/>
          </a:prstGeom>
        </p:spPr>
        <p:txBody>
          <a:bodyPr/>
          <a:lstStyle>
            <a:lvl1pPr algn="r">
              <a:defRPr>
                <a:solidFill>
                  <a:schemeClr val="bg1"/>
                </a:solidFill>
              </a:defRPr>
            </a:lvl1pPr>
          </a:lstStyle>
          <a:p>
            <a:endParaRPr lang="de-DE" dirty="0"/>
          </a:p>
        </p:txBody>
      </p:sp>
      <p:sp>
        <p:nvSpPr>
          <p:cNvPr id="12" name="Foliennummernplatzhalter 5">
            <a:extLst>
              <a:ext uri="{FF2B5EF4-FFF2-40B4-BE49-F238E27FC236}">
                <a16:creationId xmlns:a16="http://schemas.microsoft.com/office/drawing/2014/main" id="{01B277A7-0D9E-41D0-A580-D301AE0BD919}"/>
              </a:ext>
            </a:extLst>
          </p:cNvPr>
          <p:cNvSpPr>
            <a:spLocks noGrp="1"/>
          </p:cNvSpPr>
          <p:nvPr>
            <p:ph type="sldNum" sz="quarter" idx="12"/>
          </p:nvPr>
        </p:nvSpPr>
        <p:spPr>
          <a:xfrm>
            <a:off x="58003" y="6356352"/>
            <a:ext cx="715081" cy="365125"/>
          </a:xfrm>
          <a:prstGeom prst="rect">
            <a:avLst/>
          </a:prstGeom>
        </p:spPr>
        <p:txBody>
          <a:bodyPr/>
          <a:lstStyle>
            <a:lvl1pPr algn="l">
              <a:defRPr>
                <a:solidFill>
                  <a:schemeClr val="bg1"/>
                </a:solidFill>
              </a:defRPr>
            </a:lvl1pPr>
          </a:lstStyle>
          <a:p>
            <a:fld id="{07240774-CFD2-4AB8-B231-46D42DA9185A}" type="slidenum">
              <a:rPr lang="de-DE" smtClean="0"/>
              <a:pPr/>
              <a:t>‹Nr.›</a:t>
            </a:fld>
            <a:endParaRPr lang="de-DE" dirty="0"/>
          </a:p>
        </p:txBody>
      </p:sp>
      <p:pic>
        <p:nvPicPr>
          <p:cNvPr id="13" name="Grafik 12">
            <a:extLst>
              <a:ext uri="{FF2B5EF4-FFF2-40B4-BE49-F238E27FC236}">
                <a16:creationId xmlns:a16="http://schemas.microsoft.com/office/drawing/2014/main" id="{35EA022C-C442-4CA1-9262-88880F533D9A}"/>
              </a:ext>
            </a:extLst>
          </p:cNvPr>
          <p:cNvPicPr>
            <a:picLocks noChangeAspect="1"/>
          </p:cNvPicPr>
          <p:nvPr userDrawn="1"/>
        </p:nvPicPr>
        <p:blipFill rotWithShape="1">
          <a:blip r:embed="rId3" cstate="hqprint">
            <a:extLst>
              <a:ext uri="{28A0092B-C50C-407E-A947-70E740481C1C}">
                <a14:useLocalDpi xmlns:a14="http://schemas.microsoft.com/office/drawing/2010/main" val="0"/>
              </a:ext>
            </a:extLst>
          </a:blip>
          <a:srcRect/>
          <a:stretch/>
        </p:blipFill>
        <p:spPr>
          <a:xfrm>
            <a:off x="11378132" y="6307363"/>
            <a:ext cx="464607" cy="448438"/>
          </a:xfrm>
          <a:prstGeom prst="rect">
            <a:avLst/>
          </a:prstGeom>
        </p:spPr>
      </p:pic>
    </p:spTree>
    <p:extLst>
      <p:ext uri="{BB962C8B-B14F-4D97-AF65-F5344CB8AC3E}">
        <p14:creationId xmlns:p14="http://schemas.microsoft.com/office/powerpoint/2010/main" val="420443546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Bild mit Überschrift">
    <p:spTree>
      <p:nvGrpSpPr>
        <p:cNvPr id="1" name=""/>
        <p:cNvGrpSpPr/>
        <p:nvPr/>
      </p:nvGrpSpPr>
      <p:grpSpPr>
        <a:xfrm>
          <a:off x="0" y="0"/>
          <a:ext cx="0" cy="0"/>
          <a:chOff x="0" y="0"/>
          <a:chExt cx="0" cy="0"/>
        </a:xfrm>
      </p:grpSpPr>
      <p:sp>
        <p:nvSpPr>
          <p:cNvPr id="3" name="Bildplatzhalter 2">
            <a:extLst>
              <a:ext uri="{FF2B5EF4-FFF2-40B4-BE49-F238E27FC236}">
                <a16:creationId xmlns:a16="http://schemas.microsoft.com/office/drawing/2014/main" id="{497BAC86-9A91-4A67-AC22-3F6C8915255D}"/>
              </a:ext>
            </a:extLst>
          </p:cNvPr>
          <p:cNvSpPr>
            <a:spLocks noGrp="1"/>
          </p:cNvSpPr>
          <p:nvPr>
            <p:ph type="pic" idx="1"/>
          </p:nvPr>
        </p:nvSpPr>
        <p:spPr>
          <a:xfrm>
            <a:off x="4489454" y="1284086"/>
            <a:ext cx="7270751" cy="4576964"/>
          </a:xfrm>
        </p:spPr>
        <p:txBody>
          <a:bodyPr/>
          <a:lstStyle>
            <a:lvl1pPr marL="0" indent="0">
              <a:buNone/>
              <a:defRPr sz="3199"/>
            </a:lvl1pPr>
            <a:lvl2pPr marL="457198" indent="0">
              <a:buNone/>
              <a:defRPr sz="2800"/>
            </a:lvl2pPr>
            <a:lvl3pPr marL="914396" indent="0">
              <a:buNone/>
              <a:defRPr sz="2399"/>
            </a:lvl3pPr>
            <a:lvl4pPr marL="1371597" indent="0">
              <a:buNone/>
              <a:defRPr sz="2000"/>
            </a:lvl4pPr>
            <a:lvl5pPr marL="1828795" indent="0">
              <a:buNone/>
              <a:defRPr sz="2000"/>
            </a:lvl5pPr>
            <a:lvl6pPr marL="2285994" indent="0">
              <a:buNone/>
              <a:defRPr sz="2000"/>
            </a:lvl6pPr>
            <a:lvl7pPr marL="2743191" indent="0">
              <a:buNone/>
              <a:defRPr sz="2000"/>
            </a:lvl7pPr>
            <a:lvl8pPr marL="3200389" indent="0">
              <a:buNone/>
              <a:defRPr sz="2000"/>
            </a:lvl8pPr>
            <a:lvl9pPr marL="3657591" indent="0">
              <a:buNone/>
              <a:defRPr sz="2000"/>
            </a:lvl9pPr>
          </a:lstStyle>
          <a:p>
            <a:endParaRPr lang="de-DE" dirty="0"/>
          </a:p>
        </p:txBody>
      </p:sp>
      <p:pic>
        <p:nvPicPr>
          <p:cNvPr id="8" name="Grafik 7">
            <a:extLst>
              <a:ext uri="{FF2B5EF4-FFF2-40B4-BE49-F238E27FC236}">
                <a16:creationId xmlns:a16="http://schemas.microsoft.com/office/drawing/2014/main" id="{040E2106-A88B-4AC7-ADC8-2A0CE0E0309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6202431"/>
            <a:ext cx="12192000" cy="672965"/>
          </a:xfrm>
          <a:prstGeom prst="rect">
            <a:avLst/>
          </a:prstGeom>
        </p:spPr>
      </p:pic>
      <p:sp>
        <p:nvSpPr>
          <p:cNvPr id="9" name="Datumsplatzhalter 3">
            <a:extLst>
              <a:ext uri="{FF2B5EF4-FFF2-40B4-BE49-F238E27FC236}">
                <a16:creationId xmlns:a16="http://schemas.microsoft.com/office/drawing/2014/main" id="{C0246891-9E5B-41FB-B75D-E90F5EDE6927}"/>
              </a:ext>
            </a:extLst>
          </p:cNvPr>
          <p:cNvSpPr>
            <a:spLocks noGrp="1"/>
          </p:cNvSpPr>
          <p:nvPr>
            <p:ph type="dt" sz="half" idx="10"/>
          </p:nvPr>
        </p:nvSpPr>
        <p:spPr>
          <a:xfrm>
            <a:off x="838199" y="6356352"/>
            <a:ext cx="2743200" cy="365125"/>
          </a:xfrm>
          <a:prstGeom prst="rect">
            <a:avLst/>
          </a:prstGeom>
        </p:spPr>
        <p:txBody>
          <a:bodyPr/>
          <a:lstStyle>
            <a:lvl1pPr>
              <a:defRPr>
                <a:solidFill>
                  <a:schemeClr val="bg1"/>
                </a:solidFill>
              </a:defRPr>
            </a:lvl1pPr>
          </a:lstStyle>
          <a:p>
            <a:fld id="{E494BEC2-1605-423F-AA19-545C56318837}" type="datetime1">
              <a:rPr lang="de-DE" smtClean="0"/>
              <a:t>03.11.2021</a:t>
            </a:fld>
            <a:endParaRPr lang="de-DE" dirty="0"/>
          </a:p>
        </p:txBody>
      </p:sp>
      <p:sp>
        <p:nvSpPr>
          <p:cNvPr id="10" name="Fußzeilenplatzhalter 4">
            <a:extLst>
              <a:ext uri="{FF2B5EF4-FFF2-40B4-BE49-F238E27FC236}">
                <a16:creationId xmlns:a16="http://schemas.microsoft.com/office/drawing/2014/main" id="{A6222998-42A6-4B2F-92DF-295989CDFC70}"/>
              </a:ext>
            </a:extLst>
          </p:cNvPr>
          <p:cNvSpPr>
            <a:spLocks noGrp="1"/>
          </p:cNvSpPr>
          <p:nvPr>
            <p:ph type="ftr" sz="quarter" idx="11"/>
          </p:nvPr>
        </p:nvSpPr>
        <p:spPr>
          <a:xfrm>
            <a:off x="5007591" y="6356352"/>
            <a:ext cx="6106237" cy="365125"/>
          </a:xfrm>
          <a:prstGeom prst="rect">
            <a:avLst/>
          </a:prstGeom>
        </p:spPr>
        <p:txBody>
          <a:bodyPr/>
          <a:lstStyle>
            <a:lvl1pPr algn="r">
              <a:defRPr>
                <a:solidFill>
                  <a:schemeClr val="bg1"/>
                </a:solidFill>
              </a:defRPr>
            </a:lvl1pPr>
          </a:lstStyle>
          <a:p>
            <a:endParaRPr lang="de-DE" dirty="0"/>
          </a:p>
        </p:txBody>
      </p:sp>
      <p:sp>
        <p:nvSpPr>
          <p:cNvPr id="12" name="Foliennummernplatzhalter 5">
            <a:extLst>
              <a:ext uri="{FF2B5EF4-FFF2-40B4-BE49-F238E27FC236}">
                <a16:creationId xmlns:a16="http://schemas.microsoft.com/office/drawing/2014/main" id="{38F7923B-6378-4B6C-915D-2BADC50DD9CA}"/>
              </a:ext>
            </a:extLst>
          </p:cNvPr>
          <p:cNvSpPr>
            <a:spLocks noGrp="1"/>
          </p:cNvSpPr>
          <p:nvPr>
            <p:ph type="sldNum" sz="quarter" idx="12"/>
          </p:nvPr>
        </p:nvSpPr>
        <p:spPr>
          <a:xfrm>
            <a:off x="58002" y="6356352"/>
            <a:ext cx="706769" cy="365125"/>
          </a:xfrm>
          <a:prstGeom prst="rect">
            <a:avLst/>
          </a:prstGeom>
        </p:spPr>
        <p:txBody>
          <a:bodyPr/>
          <a:lstStyle>
            <a:lvl1pPr algn="l">
              <a:defRPr>
                <a:solidFill>
                  <a:schemeClr val="bg1"/>
                </a:solidFill>
              </a:defRPr>
            </a:lvl1pPr>
          </a:lstStyle>
          <a:p>
            <a:fld id="{07240774-CFD2-4AB8-B231-46D42DA9185A}" type="slidenum">
              <a:rPr lang="de-DE" smtClean="0"/>
              <a:pPr/>
              <a:t>‹Nr.›</a:t>
            </a:fld>
            <a:endParaRPr lang="de-DE" dirty="0"/>
          </a:p>
        </p:txBody>
      </p:sp>
      <p:sp>
        <p:nvSpPr>
          <p:cNvPr id="13" name="Titel 1">
            <a:extLst>
              <a:ext uri="{FF2B5EF4-FFF2-40B4-BE49-F238E27FC236}">
                <a16:creationId xmlns:a16="http://schemas.microsoft.com/office/drawing/2014/main" id="{97B6E691-02E7-405E-8515-580254DFEEB1}"/>
              </a:ext>
            </a:extLst>
          </p:cNvPr>
          <p:cNvSpPr>
            <a:spLocks noGrp="1"/>
          </p:cNvSpPr>
          <p:nvPr>
            <p:ph type="title"/>
          </p:nvPr>
        </p:nvSpPr>
        <p:spPr>
          <a:xfrm>
            <a:off x="338138" y="457202"/>
            <a:ext cx="11017250" cy="672965"/>
          </a:xfrm>
        </p:spPr>
        <p:txBody>
          <a:bodyPr anchor="t" anchorCtr="0"/>
          <a:lstStyle>
            <a:lvl1pPr>
              <a:defRPr sz="3199" b="1" cap="all" baseline="0">
                <a:solidFill>
                  <a:srgbClr val="C1002A"/>
                </a:solidFill>
                <a:latin typeface="Noto Sans "/>
                <a:ea typeface="Noto Sans Bold" panose="020B0802040504020204" pitchFamily="34"/>
                <a:cs typeface="Noto Sans Bold" panose="020B0802040504020204" pitchFamily="34"/>
              </a:defRPr>
            </a:lvl1pPr>
          </a:lstStyle>
          <a:p>
            <a:r>
              <a:rPr lang="de-DE" dirty="0"/>
              <a:t>Mastertitelformat bearbeiten</a:t>
            </a:r>
          </a:p>
        </p:txBody>
      </p:sp>
      <p:sp>
        <p:nvSpPr>
          <p:cNvPr id="14" name="Textplatzhalter 3">
            <a:extLst>
              <a:ext uri="{FF2B5EF4-FFF2-40B4-BE49-F238E27FC236}">
                <a16:creationId xmlns:a16="http://schemas.microsoft.com/office/drawing/2014/main" id="{64FC99B4-E263-44EC-B948-FCCA78CD8AD6}"/>
              </a:ext>
            </a:extLst>
          </p:cNvPr>
          <p:cNvSpPr>
            <a:spLocks noGrp="1"/>
          </p:cNvSpPr>
          <p:nvPr>
            <p:ph type="body" sz="half" idx="2"/>
          </p:nvPr>
        </p:nvSpPr>
        <p:spPr>
          <a:xfrm>
            <a:off x="338138" y="1847852"/>
            <a:ext cx="3932237" cy="3811588"/>
          </a:xfrm>
        </p:spPr>
        <p:txBody>
          <a:bodyPr/>
          <a:lstStyle>
            <a:lvl1pPr marL="0" indent="0">
              <a:buNone/>
              <a:defRPr sz="1601"/>
            </a:lvl1pPr>
            <a:lvl2pPr marL="457198" indent="0">
              <a:buNone/>
              <a:defRPr sz="1400"/>
            </a:lvl2pPr>
            <a:lvl3pPr marL="914396" indent="0">
              <a:buNone/>
              <a:defRPr sz="1200"/>
            </a:lvl3pPr>
            <a:lvl4pPr marL="1371597" indent="0">
              <a:buNone/>
              <a:defRPr sz="1000"/>
            </a:lvl4pPr>
            <a:lvl5pPr marL="1828795" indent="0">
              <a:buNone/>
              <a:defRPr sz="1000"/>
            </a:lvl5pPr>
            <a:lvl6pPr marL="2285994" indent="0">
              <a:buNone/>
              <a:defRPr sz="1000"/>
            </a:lvl6pPr>
            <a:lvl7pPr marL="2743191" indent="0">
              <a:buNone/>
              <a:defRPr sz="1000"/>
            </a:lvl7pPr>
            <a:lvl8pPr marL="3200389" indent="0">
              <a:buNone/>
              <a:defRPr sz="1000"/>
            </a:lvl8pPr>
            <a:lvl9pPr marL="3657591" indent="0">
              <a:buNone/>
              <a:defRPr sz="1000"/>
            </a:lvl9pPr>
          </a:lstStyle>
          <a:p>
            <a:pPr lvl="0"/>
            <a:r>
              <a:rPr lang="de-DE" dirty="0"/>
              <a:t>Mastertextformat bearbeiten</a:t>
            </a:r>
          </a:p>
        </p:txBody>
      </p:sp>
      <p:pic>
        <p:nvPicPr>
          <p:cNvPr id="15" name="Grafik 14">
            <a:extLst>
              <a:ext uri="{FF2B5EF4-FFF2-40B4-BE49-F238E27FC236}">
                <a16:creationId xmlns:a16="http://schemas.microsoft.com/office/drawing/2014/main" id="{51E5D1F2-CA21-4231-B39F-B8B748D9CDAD}"/>
              </a:ext>
            </a:extLst>
          </p:cNvPr>
          <p:cNvPicPr>
            <a:picLocks noChangeAspect="1"/>
          </p:cNvPicPr>
          <p:nvPr userDrawn="1"/>
        </p:nvPicPr>
        <p:blipFill rotWithShape="1">
          <a:blip r:embed="rId3" cstate="hqprint">
            <a:extLst>
              <a:ext uri="{28A0092B-C50C-407E-A947-70E740481C1C}">
                <a14:useLocalDpi xmlns:a14="http://schemas.microsoft.com/office/drawing/2010/main" val="0"/>
              </a:ext>
            </a:extLst>
          </a:blip>
          <a:srcRect/>
          <a:stretch/>
        </p:blipFill>
        <p:spPr>
          <a:xfrm>
            <a:off x="11378132" y="6307363"/>
            <a:ext cx="464607" cy="448438"/>
          </a:xfrm>
          <a:prstGeom prst="rect">
            <a:avLst/>
          </a:prstGeom>
        </p:spPr>
      </p:pic>
    </p:spTree>
    <p:extLst>
      <p:ext uri="{BB962C8B-B14F-4D97-AF65-F5344CB8AC3E}">
        <p14:creationId xmlns:p14="http://schemas.microsoft.com/office/powerpoint/2010/main" val="169029713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C9615FB-61F6-45CC-86E2-DE336FC3B947}"/>
              </a:ext>
            </a:extLst>
          </p:cNvPr>
          <p:cNvSpPr>
            <a:spLocks noGrp="1"/>
          </p:cNvSpPr>
          <p:nvPr>
            <p:ph type="title"/>
          </p:nvPr>
        </p:nvSpPr>
        <p:spPr>
          <a:xfrm>
            <a:off x="342903" y="365127"/>
            <a:ext cx="11480801" cy="1209675"/>
          </a:xfrm>
        </p:spPr>
        <p:txBody>
          <a:bodyPr anchor="t" anchorCtr="0">
            <a:normAutofit/>
          </a:bodyPr>
          <a:lstStyle>
            <a:lvl1pPr>
              <a:defRPr sz="4001" cap="all" baseline="0">
                <a:solidFill>
                  <a:srgbClr val="C1002A"/>
                </a:solidFill>
                <a:latin typeface="Noto Sans "/>
                <a:ea typeface="Noto Sans Bold" panose="020B0802040504020204" pitchFamily="34"/>
                <a:cs typeface="Noto Sans Bold" panose="020B0802040504020204" pitchFamily="34"/>
              </a:defRPr>
            </a:lvl1pPr>
          </a:lstStyle>
          <a:p>
            <a:r>
              <a:rPr lang="de-DE" dirty="0"/>
              <a:t>Mastertitelformat bearbeiten</a:t>
            </a:r>
          </a:p>
        </p:txBody>
      </p:sp>
      <p:sp>
        <p:nvSpPr>
          <p:cNvPr id="3" name="Vertikaler Textplatzhalter 2">
            <a:extLst>
              <a:ext uri="{FF2B5EF4-FFF2-40B4-BE49-F238E27FC236}">
                <a16:creationId xmlns:a16="http://schemas.microsoft.com/office/drawing/2014/main" id="{6CA421E4-BBD3-4A30-BB5A-2C6C350D05CB}"/>
              </a:ext>
            </a:extLst>
          </p:cNvPr>
          <p:cNvSpPr>
            <a:spLocks noGrp="1"/>
          </p:cNvSpPr>
          <p:nvPr>
            <p:ph type="body" orient="vert" idx="1"/>
          </p:nvPr>
        </p:nvSpPr>
        <p:spPr>
          <a:xfrm>
            <a:off x="342903" y="1825625"/>
            <a:ext cx="11480801" cy="4351338"/>
          </a:xfrm>
        </p:spPr>
        <p:txBody>
          <a:bodyPr vert="eaVert"/>
          <a:lstStyle>
            <a:lvl1pPr marL="228600" indent="-228600">
              <a:buFont typeface="Wingdings" panose="05000000000000000000" pitchFamily="2" charset="2"/>
              <a:buChar char="§"/>
              <a:defRPr/>
            </a:lvl1pPr>
            <a:lvl2pPr marL="685798" indent="-228600">
              <a:buFont typeface="Wingdings" panose="05000000000000000000" pitchFamily="2" charset="2"/>
              <a:buChar char="§"/>
              <a:defRPr/>
            </a:lvl2pPr>
            <a:lvl3pPr marL="1142997" indent="-228600">
              <a:buFont typeface="Wingdings" panose="05000000000000000000" pitchFamily="2" charset="2"/>
              <a:buChar char="§"/>
              <a:defRPr/>
            </a:lvl3pPr>
            <a:lvl4pPr marL="1600196" indent="-228600">
              <a:buFont typeface="Wingdings" panose="05000000000000000000" pitchFamily="2" charset="2"/>
              <a:buChar char="§"/>
              <a:defRPr/>
            </a:lvl4pPr>
            <a:lvl5pPr marL="2057393" indent="-228600">
              <a:buFont typeface="Wingdings" panose="05000000000000000000" pitchFamily="2" charset="2"/>
              <a:buChar char="§"/>
              <a:defRPr/>
            </a:lvl5p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pic>
        <p:nvPicPr>
          <p:cNvPr id="7" name="Grafik 6">
            <a:extLst>
              <a:ext uri="{FF2B5EF4-FFF2-40B4-BE49-F238E27FC236}">
                <a16:creationId xmlns:a16="http://schemas.microsoft.com/office/drawing/2014/main" id="{79D5A625-494A-4201-84CD-F4BCAA7C414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6202431"/>
            <a:ext cx="12192000" cy="672965"/>
          </a:xfrm>
          <a:prstGeom prst="rect">
            <a:avLst/>
          </a:prstGeom>
        </p:spPr>
      </p:pic>
      <p:sp>
        <p:nvSpPr>
          <p:cNvPr id="8" name="Datumsplatzhalter 3">
            <a:extLst>
              <a:ext uri="{FF2B5EF4-FFF2-40B4-BE49-F238E27FC236}">
                <a16:creationId xmlns:a16="http://schemas.microsoft.com/office/drawing/2014/main" id="{92AA9627-69E6-48E3-8A3A-86B1C0D91B4D}"/>
              </a:ext>
            </a:extLst>
          </p:cNvPr>
          <p:cNvSpPr>
            <a:spLocks noGrp="1"/>
          </p:cNvSpPr>
          <p:nvPr>
            <p:ph type="dt" sz="half" idx="10"/>
          </p:nvPr>
        </p:nvSpPr>
        <p:spPr>
          <a:xfrm>
            <a:off x="838199" y="6356352"/>
            <a:ext cx="2743200" cy="365125"/>
          </a:xfrm>
          <a:prstGeom prst="rect">
            <a:avLst/>
          </a:prstGeom>
        </p:spPr>
        <p:txBody>
          <a:bodyPr/>
          <a:lstStyle>
            <a:lvl1pPr>
              <a:defRPr>
                <a:solidFill>
                  <a:schemeClr val="bg1"/>
                </a:solidFill>
              </a:defRPr>
            </a:lvl1pPr>
          </a:lstStyle>
          <a:p>
            <a:fld id="{9739960C-71B0-4D3B-866C-F301F38A74AF}" type="datetime1">
              <a:rPr lang="de-DE" smtClean="0"/>
              <a:t>03.11.2021</a:t>
            </a:fld>
            <a:endParaRPr lang="de-DE" dirty="0"/>
          </a:p>
        </p:txBody>
      </p:sp>
      <p:sp>
        <p:nvSpPr>
          <p:cNvPr id="9" name="Fußzeilenplatzhalter 4">
            <a:extLst>
              <a:ext uri="{FF2B5EF4-FFF2-40B4-BE49-F238E27FC236}">
                <a16:creationId xmlns:a16="http://schemas.microsoft.com/office/drawing/2014/main" id="{6D236BD9-B7FA-47AF-82E6-95E074A4F2C3}"/>
              </a:ext>
            </a:extLst>
          </p:cNvPr>
          <p:cNvSpPr>
            <a:spLocks noGrp="1"/>
          </p:cNvSpPr>
          <p:nvPr>
            <p:ph type="ftr" sz="quarter" idx="11"/>
          </p:nvPr>
        </p:nvSpPr>
        <p:spPr>
          <a:xfrm>
            <a:off x="5007591" y="6356352"/>
            <a:ext cx="6106237" cy="365125"/>
          </a:xfrm>
          <a:prstGeom prst="rect">
            <a:avLst/>
          </a:prstGeom>
        </p:spPr>
        <p:txBody>
          <a:bodyPr/>
          <a:lstStyle>
            <a:lvl1pPr algn="r">
              <a:defRPr>
                <a:solidFill>
                  <a:schemeClr val="bg1"/>
                </a:solidFill>
              </a:defRPr>
            </a:lvl1pPr>
          </a:lstStyle>
          <a:p>
            <a:endParaRPr lang="de-DE" dirty="0"/>
          </a:p>
        </p:txBody>
      </p:sp>
      <p:sp>
        <p:nvSpPr>
          <p:cNvPr id="11" name="Foliennummernplatzhalter 5">
            <a:extLst>
              <a:ext uri="{FF2B5EF4-FFF2-40B4-BE49-F238E27FC236}">
                <a16:creationId xmlns:a16="http://schemas.microsoft.com/office/drawing/2014/main" id="{145F2E55-22D7-48D7-84D7-CC982C4DC1F8}"/>
              </a:ext>
            </a:extLst>
          </p:cNvPr>
          <p:cNvSpPr>
            <a:spLocks noGrp="1"/>
          </p:cNvSpPr>
          <p:nvPr>
            <p:ph type="sldNum" sz="quarter" idx="12"/>
          </p:nvPr>
        </p:nvSpPr>
        <p:spPr>
          <a:xfrm>
            <a:off x="58002" y="6356352"/>
            <a:ext cx="681831" cy="365125"/>
          </a:xfrm>
          <a:prstGeom prst="rect">
            <a:avLst/>
          </a:prstGeom>
        </p:spPr>
        <p:txBody>
          <a:bodyPr/>
          <a:lstStyle>
            <a:lvl1pPr algn="l">
              <a:defRPr>
                <a:solidFill>
                  <a:schemeClr val="bg1"/>
                </a:solidFill>
              </a:defRPr>
            </a:lvl1pPr>
          </a:lstStyle>
          <a:p>
            <a:fld id="{07240774-CFD2-4AB8-B231-46D42DA9185A}" type="slidenum">
              <a:rPr lang="de-DE" smtClean="0"/>
              <a:pPr/>
              <a:t>‹Nr.›</a:t>
            </a:fld>
            <a:endParaRPr lang="de-DE" dirty="0"/>
          </a:p>
        </p:txBody>
      </p:sp>
      <p:pic>
        <p:nvPicPr>
          <p:cNvPr id="12" name="Grafik 11">
            <a:extLst>
              <a:ext uri="{FF2B5EF4-FFF2-40B4-BE49-F238E27FC236}">
                <a16:creationId xmlns:a16="http://schemas.microsoft.com/office/drawing/2014/main" id="{099742DF-0B45-482E-A2EB-418D480B2AE3}"/>
              </a:ext>
            </a:extLst>
          </p:cNvPr>
          <p:cNvPicPr>
            <a:picLocks noChangeAspect="1"/>
          </p:cNvPicPr>
          <p:nvPr userDrawn="1"/>
        </p:nvPicPr>
        <p:blipFill rotWithShape="1">
          <a:blip r:embed="rId3" cstate="hqprint">
            <a:extLst>
              <a:ext uri="{28A0092B-C50C-407E-A947-70E740481C1C}">
                <a14:useLocalDpi xmlns:a14="http://schemas.microsoft.com/office/drawing/2010/main" val="0"/>
              </a:ext>
            </a:extLst>
          </a:blip>
          <a:srcRect/>
          <a:stretch/>
        </p:blipFill>
        <p:spPr>
          <a:xfrm>
            <a:off x="11378132" y="6307363"/>
            <a:ext cx="464607" cy="448438"/>
          </a:xfrm>
          <a:prstGeom prst="rect">
            <a:avLst/>
          </a:prstGeom>
        </p:spPr>
      </p:pic>
    </p:spTree>
    <p:extLst>
      <p:ext uri="{BB962C8B-B14F-4D97-AF65-F5344CB8AC3E}">
        <p14:creationId xmlns:p14="http://schemas.microsoft.com/office/powerpoint/2010/main" val="162910336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a:extLst>
              <a:ext uri="{FF2B5EF4-FFF2-40B4-BE49-F238E27FC236}">
                <a16:creationId xmlns:a16="http://schemas.microsoft.com/office/drawing/2014/main" id="{993C4F92-0E0B-4DD2-B5F5-9618F0A36F20}"/>
              </a:ext>
            </a:extLst>
          </p:cNvPr>
          <p:cNvSpPr>
            <a:spLocks noGrp="1"/>
          </p:cNvSpPr>
          <p:nvPr>
            <p:ph type="title" orient="vert"/>
          </p:nvPr>
        </p:nvSpPr>
        <p:spPr>
          <a:xfrm>
            <a:off x="10077453" y="365125"/>
            <a:ext cx="1708150" cy="5811838"/>
          </a:xfrm>
        </p:spPr>
        <p:txBody>
          <a:bodyPr vert="eaVert" anchor="t" anchorCtr="0">
            <a:normAutofit/>
          </a:bodyPr>
          <a:lstStyle>
            <a:lvl1pPr>
              <a:defRPr sz="3601" b="1" cap="all" baseline="0">
                <a:solidFill>
                  <a:srgbClr val="C1002A"/>
                </a:solidFill>
                <a:latin typeface="Noto Sans "/>
                <a:ea typeface="Noto Sans Bold" panose="020B0802040504020204" pitchFamily="34"/>
                <a:cs typeface="Noto Sans Bold" panose="020B0802040504020204" pitchFamily="34"/>
              </a:defRPr>
            </a:lvl1pPr>
          </a:lstStyle>
          <a:p>
            <a:r>
              <a:rPr lang="de-DE" dirty="0"/>
              <a:t>Mastertitelformat bearbeiten</a:t>
            </a:r>
          </a:p>
        </p:txBody>
      </p:sp>
      <p:sp>
        <p:nvSpPr>
          <p:cNvPr id="3" name="Vertikaler Textplatzhalter 2">
            <a:extLst>
              <a:ext uri="{FF2B5EF4-FFF2-40B4-BE49-F238E27FC236}">
                <a16:creationId xmlns:a16="http://schemas.microsoft.com/office/drawing/2014/main" id="{4791673D-3163-4F50-B545-234985F610E8}"/>
              </a:ext>
            </a:extLst>
          </p:cNvPr>
          <p:cNvSpPr>
            <a:spLocks noGrp="1"/>
          </p:cNvSpPr>
          <p:nvPr>
            <p:ph type="body" orient="vert" idx="1"/>
          </p:nvPr>
        </p:nvSpPr>
        <p:spPr>
          <a:xfrm>
            <a:off x="838203" y="365125"/>
            <a:ext cx="8712201" cy="5811838"/>
          </a:xfrm>
        </p:spPr>
        <p:txBody>
          <a:bodyPr vert="eaVert"/>
          <a:lstStyle>
            <a:lvl1pPr marL="228600" indent="-228600">
              <a:buFont typeface="Wingdings" panose="05000000000000000000" pitchFamily="2" charset="2"/>
              <a:buChar char="§"/>
              <a:defRPr/>
            </a:lvl1pPr>
            <a:lvl2pPr marL="685798" indent="-228600">
              <a:buFont typeface="Wingdings" panose="05000000000000000000" pitchFamily="2" charset="2"/>
              <a:buChar char="§"/>
              <a:defRPr/>
            </a:lvl2pPr>
            <a:lvl3pPr marL="1142997" indent="-228600">
              <a:buFont typeface="Wingdings" panose="05000000000000000000" pitchFamily="2" charset="2"/>
              <a:buChar char="§"/>
              <a:defRPr/>
            </a:lvl3pPr>
            <a:lvl4pPr marL="1600196" indent="-228600">
              <a:buFont typeface="Wingdings" panose="05000000000000000000" pitchFamily="2" charset="2"/>
              <a:buChar char="§"/>
              <a:defRPr/>
            </a:lvl4pPr>
            <a:lvl5pPr marL="2057393" indent="-228600">
              <a:buFont typeface="Wingdings" panose="05000000000000000000" pitchFamily="2" charset="2"/>
              <a:buChar char="§"/>
              <a:defRPr/>
            </a:lvl5p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pic>
        <p:nvPicPr>
          <p:cNvPr id="7" name="Grafik 6">
            <a:extLst>
              <a:ext uri="{FF2B5EF4-FFF2-40B4-BE49-F238E27FC236}">
                <a16:creationId xmlns:a16="http://schemas.microsoft.com/office/drawing/2014/main" id="{07CC5489-8876-4AA1-9A12-6466D360676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6202431"/>
            <a:ext cx="12192000" cy="672965"/>
          </a:xfrm>
          <a:prstGeom prst="rect">
            <a:avLst/>
          </a:prstGeom>
        </p:spPr>
      </p:pic>
      <p:sp>
        <p:nvSpPr>
          <p:cNvPr id="8" name="Datumsplatzhalter 3">
            <a:extLst>
              <a:ext uri="{FF2B5EF4-FFF2-40B4-BE49-F238E27FC236}">
                <a16:creationId xmlns:a16="http://schemas.microsoft.com/office/drawing/2014/main" id="{DBEC74B9-4CB9-4B57-8AA5-40DAB506B38A}"/>
              </a:ext>
            </a:extLst>
          </p:cNvPr>
          <p:cNvSpPr>
            <a:spLocks noGrp="1"/>
          </p:cNvSpPr>
          <p:nvPr>
            <p:ph type="dt" sz="half" idx="10"/>
          </p:nvPr>
        </p:nvSpPr>
        <p:spPr>
          <a:xfrm>
            <a:off x="838199" y="6356352"/>
            <a:ext cx="2743200" cy="365125"/>
          </a:xfrm>
          <a:prstGeom prst="rect">
            <a:avLst/>
          </a:prstGeom>
        </p:spPr>
        <p:txBody>
          <a:bodyPr/>
          <a:lstStyle>
            <a:lvl1pPr>
              <a:defRPr>
                <a:solidFill>
                  <a:schemeClr val="bg1"/>
                </a:solidFill>
              </a:defRPr>
            </a:lvl1pPr>
          </a:lstStyle>
          <a:p>
            <a:fld id="{504F7FB3-1478-42AD-8DD3-4A20E55333D6}" type="datetime1">
              <a:rPr lang="de-DE" smtClean="0"/>
              <a:t>03.11.2021</a:t>
            </a:fld>
            <a:endParaRPr lang="de-DE" dirty="0"/>
          </a:p>
        </p:txBody>
      </p:sp>
      <p:sp>
        <p:nvSpPr>
          <p:cNvPr id="9" name="Fußzeilenplatzhalter 4">
            <a:extLst>
              <a:ext uri="{FF2B5EF4-FFF2-40B4-BE49-F238E27FC236}">
                <a16:creationId xmlns:a16="http://schemas.microsoft.com/office/drawing/2014/main" id="{E8FA1273-E431-4CCF-AB7C-C7F0B31C4A5D}"/>
              </a:ext>
            </a:extLst>
          </p:cNvPr>
          <p:cNvSpPr>
            <a:spLocks noGrp="1"/>
          </p:cNvSpPr>
          <p:nvPr>
            <p:ph type="ftr" sz="quarter" idx="11"/>
          </p:nvPr>
        </p:nvSpPr>
        <p:spPr>
          <a:xfrm>
            <a:off x="5007591" y="6356352"/>
            <a:ext cx="6106237" cy="365125"/>
          </a:xfrm>
          <a:prstGeom prst="rect">
            <a:avLst/>
          </a:prstGeom>
        </p:spPr>
        <p:txBody>
          <a:bodyPr/>
          <a:lstStyle>
            <a:lvl1pPr algn="r">
              <a:defRPr>
                <a:solidFill>
                  <a:schemeClr val="bg1"/>
                </a:solidFill>
              </a:defRPr>
            </a:lvl1pPr>
          </a:lstStyle>
          <a:p>
            <a:endParaRPr lang="de-DE" dirty="0"/>
          </a:p>
        </p:txBody>
      </p:sp>
      <p:sp>
        <p:nvSpPr>
          <p:cNvPr id="11" name="Foliennummernplatzhalter 5">
            <a:extLst>
              <a:ext uri="{FF2B5EF4-FFF2-40B4-BE49-F238E27FC236}">
                <a16:creationId xmlns:a16="http://schemas.microsoft.com/office/drawing/2014/main" id="{9FFE9BF1-D57F-42D9-A3FD-16AA4044D2E6}"/>
              </a:ext>
            </a:extLst>
          </p:cNvPr>
          <p:cNvSpPr>
            <a:spLocks noGrp="1"/>
          </p:cNvSpPr>
          <p:nvPr>
            <p:ph type="sldNum" sz="quarter" idx="12"/>
          </p:nvPr>
        </p:nvSpPr>
        <p:spPr>
          <a:xfrm>
            <a:off x="58002" y="6356352"/>
            <a:ext cx="706769" cy="365125"/>
          </a:xfrm>
          <a:prstGeom prst="rect">
            <a:avLst/>
          </a:prstGeom>
        </p:spPr>
        <p:txBody>
          <a:bodyPr/>
          <a:lstStyle>
            <a:lvl1pPr algn="l">
              <a:defRPr>
                <a:solidFill>
                  <a:schemeClr val="bg1"/>
                </a:solidFill>
              </a:defRPr>
            </a:lvl1pPr>
          </a:lstStyle>
          <a:p>
            <a:fld id="{07240774-CFD2-4AB8-B231-46D42DA9185A}" type="slidenum">
              <a:rPr lang="de-DE" smtClean="0"/>
              <a:pPr/>
              <a:t>‹Nr.›</a:t>
            </a:fld>
            <a:endParaRPr lang="de-DE" dirty="0"/>
          </a:p>
        </p:txBody>
      </p:sp>
      <p:pic>
        <p:nvPicPr>
          <p:cNvPr id="12" name="Grafik 11">
            <a:extLst>
              <a:ext uri="{FF2B5EF4-FFF2-40B4-BE49-F238E27FC236}">
                <a16:creationId xmlns:a16="http://schemas.microsoft.com/office/drawing/2014/main" id="{C6CC5F6A-D65E-4BF7-A4A6-5FBB4299CC05}"/>
              </a:ext>
            </a:extLst>
          </p:cNvPr>
          <p:cNvPicPr>
            <a:picLocks noChangeAspect="1"/>
          </p:cNvPicPr>
          <p:nvPr userDrawn="1"/>
        </p:nvPicPr>
        <p:blipFill rotWithShape="1">
          <a:blip r:embed="rId3" cstate="hqprint">
            <a:extLst>
              <a:ext uri="{28A0092B-C50C-407E-A947-70E740481C1C}">
                <a14:useLocalDpi xmlns:a14="http://schemas.microsoft.com/office/drawing/2010/main" val="0"/>
              </a:ext>
            </a:extLst>
          </a:blip>
          <a:srcRect/>
          <a:stretch/>
        </p:blipFill>
        <p:spPr>
          <a:xfrm>
            <a:off x="11378132" y="6307363"/>
            <a:ext cx="464607" cy="448438"/>
          </a:xfrm>
          <a:prstGeom prst="rect">
            <a:avLst/>
          </a:prstGeom>
        </p:spPr>
      </p:pic>
    </p:spTree>
    <p:extLst>
      <p:ext uri="{BB962C8B-B14F-4D97-AF65-F5344CB8AC3E}">
        <p14:creationId xmlns:p14="http://schemas.microsoft.com/office/powerpoint/2010/main" val="154219171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2AC4023-A1EC-4C42-8A8D-19B8D0B0DB67}"/>
              </a:ext>
            </a:extLst>
          </p:cNvPr>
          <p:cNvSpPr>
            <a:spLocks noGrp="1"/>
          </p:cNvSpPr>
          <p:nvPr>
            <p:ph type="ctrTitle"/>
          </p:nvPr>
        </p:nvSpPr>
        <p:spPr>
          <a:xfrm>
            <a:off x="1524004" y="1122363"/>
            <a:ext cx="9143999" cy="2387600"/>
          </a:xfrm>
        </p:spPr>
        <p:txBody>
          <a:bodyPr anchor="b"/>
          <a:lstStyle>
            <a:lvl1pPr algn="ctr">
              <a:defRPr sz="6000"/>
            </a:lvl1pPr>
          </a:lstStyle>
          <a:p>
            <a:r>
              <a:rPr lang="de-DE"/>
              <a:t>Mastertitelformat bearbeiten</a:t>
            </a:r>
          </a:p>
        </p:txBody>
      </p:sp>
      <p:sp>
        <p:nvSpPr>
          <p:cNvPr id="3" name="Untertitel 2">
            <a:extLst>
              <a:ext uri="{FF2B5EF4-FFF2-40B4-BE49-F238E27FC236}">
                <a16:creationId xmlns:a16="http://schemas.microsoft.com/office/drawing/2014/main" id="{BDE5568C-1293-4326-831B-55F27F322CD5}"/>
              </a:ext>
            </a:extLst>
          </p:cNvPr>
          <p:cNvSpPr>
            <a:spLocks noGrp="1"/>
          </p:cNvSpPr>
          <p:nvPr>
            <p:ph type="subTitle" idx="1"/>
          </p:nvPr>
        </p:nvSpPr>
        <p:spPr>
          <a:xfrm>
            <a:off x="1524004" y="3602040"/>
            <a:ext cx="9143999" cy="1655762"/>
          </a:xfrm>
        </p:spPr>
        <p:txBody>
          <a:bodyPr/>
          <a:lstStyle>
            <a:lvl1pPr marL="0" indent="0" algn="ctr">
              <a:buNone/>
              <a:defRPr sz="2399"/>
            </a:lvl1pPr>
            <a:lvl2pPr marL="457198" indent="0" algn="ctr">
              <a:buNone/>
              <a:defRPr sz="2000"/>
            </a:lvl2pPr>
            <a:lvl3pPr marL="914396" indent="0" algn="ctr">
              <a:buNone/>
              <a:defRPr sz="1800"/>
            </a:lvl3pPr>
            <a:lvl4pPr marL="1371597" indent="0" algn="ctr">
              <a:buNone/>
              <a:defRPr sz="1601"/>
            </a:lvl4pPr>
            <a:lvl5pPr marL="1828795" indent="0" algn="ctr">
              <a:buNone/>
              <a:defRPr sz="1601"/>
            </a:lvl5pPr>
            <a:lvl6pPr marL="2285994" indent="0" algn="ctr">
              <a:buNone/>
              <a:defRPr sz="1601"/>
            </a:lvl6pPr>
            <a:lvl7pPr marL="2743191" indent="0" algn="ctr">
              <a:buNone/>
              <a:defRPr sz="1601"/>
            </a:lvl7pPr>
            <a:lvl8pPr marL="3200389" indent="0" algn="ctr">
              <a:buNone/>
              <a:defRPr sz="1601"/>
            </a:lvl8pPr>
            <a:lvl9pPr marL="3657591" indent="0" algn="ctr">
              <a:buNone/>
              <a:defRPr sz="1601"/>
            </a:lvl9pPr>
          </a:lstStyle>
          <a:p>
            <a:r>
              <a:rPr lang="de-DE"/>
              <a:t>Master-Untertitelformat bearbeiten</a:t>
            </a:r>
          </a:p>
        </p:txBody>
      </p:sp>
      <p:sp>
        <p:nvSpPr>
          <p:cNvPr id="4" name="Datumsplatzhalter 3">
            <a:extLst>
              <a:ext uri="{FF2B5EF4-FFF2-40B4-BE49-F238E27FC236}">
                <a16:creationId xmlns:a16="http://schemas.microsoft.com/office/drawing/2014/main" id="{70382382-B2EC-4170-B74F-5C0C6C0E24C9}"/>
              </a:ext>
            </a:extLst>
          </p:cNvPr>
          <p:cNvSpPr>
            <a:spLocks noGrp="1"/>
          </p:cNvSpPr>
          <p:nvPr>
            <p:ph type="dt" sz="half" idx="10"/>
          </p:nvPr>
        </p:nvSpPr>
        <p:spPr/>
        <p:txBody>
          <a:bodyPr/>
          <a:lstStyle/>
          <a:p>
            <a:fld id="{00D34C25-DF12-4AE9-8B74-1B02150B7027}" type="datetime1">
              <a:rPr lang="de-DE" smtClean="0"/>
              <a:t>03.11.2021</a:t>
            </a:fld>
            <a:endParaRPr lang="de-DE"/>
          </a:p>
        </p:txBody>
      </p:sp>
      <p:sp>
        <p:nvSpPr>
          <p:cNvPr id="5" name="Fußzeilenplatzhalter 4">
            <a:extLst>
              <a:ext uri="{FF2B5EF4-FFF2-40B4-BE49-F238E27FC236}">
                <a16:creationId xmlns:a16="http://schemas.microsoft.com/office/drawing/2014/main" id="{7FC28ED4-CD73-4B6D-93FC-BC34057D76BA}"/>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EC6B7CC5-5E8C-400D-9997-AC9AC0935DAD}"/>
              </a:ext>
            </a:extLst>
          </p:cNvPr>
          <p:cNvSpPr>
            <a:spLocks noGrp="1"/>
          </p:cNvSpPr>
          <p:nvPr>
            <p:ph type="sldNum" sz="quarter" idx="12"/>
          </p:nvPr>
        </p:nvSpPr>
        <p:spPr/>
        <p:txBody>
          <a:bodyPr/>
          <a:lstStyle/>
          <a:p>
            <a:fld id="{08BD6AC8-4265-46F8-9728-F3892E49F97F}" type="slidenum">
              <a:rPr lang="de-DE" smtClean="0"/>
              <a:t>‹Nr.›</a:t>
            </a:fld>
            <a:endParaRPr lang="de-DE"/>
          </a:p>
        </p:txBody>
      </p:sp>
    </p:spTree>
    <p:extLst>
      <p:ext uri="{BB962C8B-B14F-4D97-AF65-F5344CB8AC3E}">
        <p14:creationId xmlns:p14="http://schemas.microsoft.com/office/powerpoint/2010/main" val="116081438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E68E4DE-CBF1-4E71-8A96-AE33D301A7E4}"/>
              </a:ext>
            </a:extLst>
          </p:cNvPr>
          <p:cNvSpPr>
            <a:spLocks noGrp="1"/>
          </p:cNvSpPr>
          <p:nvPr>
            <p:ph type="title"/>
          </p:nvPr>
        </p:nvSpPr>
        <p:spPr/>
        <p:txBody>
          <a:bodyPr/>
          <a:lstStyle/>
          <a:p>
            <a:r>
              <a:rPr lang="de-DE"/>
              <a:t>Mastertitelformat bearbeiten</a:t>
            </a:r>
          </a:p>
        </p:txBody>
      </p:sp>
      <p:sp>
        <p:nvSpPr>
          <p:cNvPr id="3" name="Inhaltsplatzhalter 2">
            <a:extLst>
              <a:ext uri="{FF2B5EF4-FFF2-40B4-BE49-F238E27FC236}">
                <a16:creationId xmlns:a16="http://schemas.microsoft.com/office/drawing/2014/main" id="{39CEAA2F-787A-45A0-813D-B900A6B55993}"/>
              </a:ext>
            </a:extLst>
          </p:cNvPr>
          <p:cNvSpPr>
            <a:spLocks noGrp="1"/>
          </p:cNvSpPr>
          <p:nvPr>
            <p:ph idx="1"/>
          </p:nvPr>
        </p:nvSpPr>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A78AA749-9A30-4C96-8A81-5A4E24A88A8F}"/>
              </a:ext>
            </a:extLst>
          </p:cNvPr>
          <p:cNvSpPr>
            <a:spLocks noGrp="1"/>
          </p:cNvSpPr>
          <p:nvPr>
            <p:ph type="dt" sz="half" idx="10"/>
          </p:nvPr>
        </p:nvSpPr>
        <p:spPr/>
        <p:txBody>
          <a:bodyPr/>
          <a:lstStyle/>
          <a:p>
            <a:fld id="{0764B8E2-0126-45EB-9C8B-B8107186DDC0}" type="datetime1">
              <a:rPr lang="de-DE" smtClean="0"/>
              <a:t>03.11.2021</a:t>
            </a:fld>
            <a:endParaRPr lang="de-DE"/>
          </a:p>
        </p:txBody>
      </p:sp>
      <p:sp>
        <p:nvSpPr>
          <p:cNvPr id="5" name="Fußzeilenplatzhalter 4">
            <a:extLst>
              <a:ext uri="{FF2B5EF4-FFF2-40B4-BE49-F238E27FC236}">
                <a16:creationId xmlns:a16="http://schemas.microsoft.com/office/drawing/2014/main" id="{4B4CD4B6-64C8-4189-BFBB-E67166348EE1}"/>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9B97FC26-2697-44D3-8697-0DE738AEED54}"/>
              </a:ext>
            </a:extLst>
          </p:cNvPr>
          <p:cNvSpPr>
            <a:spLocks noGrp="1"/>
          </p:cNvSpPr>
          <p:nvPr>
            <p:ph type="sldNum" sz="quarter" idx="12"/>
          </p:nvPr>
        </p:nvSpPr>
        <p:spPr/>
        <p:txBody>
          <a:bodyPr/>
          <a:lstStyle/>
          <a:p>
            <a:fld id="{08BD6AC8-4265-46F8-9728-F3892E49F97F}" type="slidenum">
              <a:rPr lang="de-DE" smtClean="0"/>
              <a:t>‹Nr.›</a:t>
            </a:fld>
            <a:endParaRPr lang="de-DE"/>
          </a:p>
        </p:txBody>
      </p:sp>
    </p:spTree>
    <p:extLst>
      <p:ext uri="{BB962C8B-B14F-4D97-AF65-F5344CB8AC3E}">
        <p14:creationId xmlns:p14="http://schemas.microsoft.com/office/powerpoint/2010/main" val="163045493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EB470B8-9AE2-4CCA-B751-EAE5A39B0BD1}"/>
              </a:ext>
            </a:extLst>
          </p:cNvPr>
          <p:cNvSpPr>
            <a:spLocks noGrp="1"/>
          </p:cNvSpPr>
          <p:nvPr>
            <p:ph type="title"/>
          </p:nvPr>
        </p:nvSpPr>
        <p:spPr>
          <a:xfrm>
            <a:off x="831850" y="1709740"/>
            <a:ext cx="10515599" cy="2852737"/>
          </a:xfrm>
        </p:spPr>
        <p:txBody>
          <a:bodyPr anchor="b"/>
          <a:lstStyle>
            <a:lvl1pPr>
              <a:defRPr sz="6000"/>
            </a:lvl1pPr>
          </a:lstStyle>
          <a:p>
            <a:r>
              <a:rPr lang="de-DE"/>
              <a:t>Mastertitelformat bearbeiten</a:t>
            </a:r>
          </a:p>
        </p:txBody>
      </p:sp>
      <p:sp>
        <p:nvSpPr>
          <p:cNvPr id="3" name="Textplatzhalter 2">
            <a:extLst>
              <a:ext uri="{FF2B5EF4-FFF2-40B4-BE49-F238E27FC236}">
                <a16:creationId xmlns:a16="http://schemas.microsoft.com/office/drawing/2014/main" id="{E5A2403E-2616-4D0A-BD5E-49534339FE61}"/>
              </a:ext>
            </a:extLst>
          </p:cNvPr>
          <p:cNvSpPr>
            <a:spLocks noGrp="1"/>
          </p:cNvSpPr>
          <p:nvPr>
            <p:ph type="body" idx="1"/>
          </p:nvPr>
        </p:nvSpPr>
        <p:spPr>
          <a:xfrm>
            <a:off x="831850" y="4589465"/>
            <a:ext cx="10515599" cy="1500187"/>
          </a:xfrm>
        </p:spPr>
        <p:txBody>
          <a:bodyPr/>
          <a:lstStyle>
            <a:lvl1pPr marL="0" indent="0">
              <a:buNone/>
              <a:defRPr sz="2399">
                <a:solidFill>
                  <a:schemeClr val="tx1">
                    <a:tint val="75000"/>
                  </a:schemeClr>
                </a:solidFill>
              </a:defRPr>
            </a:lvl1pPr>
            <a:lvl2pPr marL="457198" indent="0">
              <a:buNone/>
              <a:defRPr sz="2000">
                <a:solidFill>
                  <a:schemeClr val="tx1">
                    <a:tint val="75000"/>
                  </a:schemeClr>
                </a:solidFill>
              </a:defRPr>
            </a:lvl2pPr>
            <a:lvl3pPr marL="914396" indent="0">
              <a:buNone/>
              <a:defRPr sz="1800">
                <a:solidFill>
                  <a:schemeClr val="tx1">
                    <a:tint val="75000"/>
                  </a:schemeClr>
                </a:solidFill>
              </a:defRPr>
            </a:lvl3pPr>
            <a:lvl4pPr marL="1371597" indent="0">
              <a:buNone/>
              <a:defRPr sz="1601">
                <a:solidFill>
                  <a:schemeClr val="tx1">
                    <a:tint val="75000"/>
                  </a:schemeClr>
                </a:solidFill>
              </a:defRPr>
            </a:lvl4pPr>
            <a:lvl5pPr marL="1828795" indent="0">
              <a:buNone/>
              <a:defRPr sz="1601">
                <a:solidFill>
                  <a:schemeClr val="tx1">
                    <a:tint val="75000"/>
                  </a:schemeClr>
                </a:solidFill>
              </a:defRPr>
            </a:lvl5pPr>
            <a:lvl6pPr marL="2285994" indent="0">
              <a:buNone/>
              <a:defRPr sz="1601">
                <a:solidFill>
                  <a:schemeClr val="tx1">
                    <a:tint val="75000"/>
                  </a:schemeClr>
                </a:solidFill>
              </a:defRPr>
            </a:lvl6pPr>
            <a:lvl7pPr marL="2743191" indent="0">
              <a:buNone/>
              <a:defRPr sz="1601">
                <a:solidFill>
                  <a:schemeClr val="tx1">
                    <a:tint val="75000"/>
                  </a:schemeClr>
                </a:solidFill>
              </a:defRPr>
            </a:lvl7pPr>
            <a:lvl8pPr marL="3200389" indent="0">
              <a:buNone/>
              <a:defRPr sz="1601">
                <a:solidFill>
                  <a:schemeClr val="tx1">
                    <a:tint val="75000"/>
                  </a:schemeClr>
                </a:solidFill>
              </a:defRPr>
            </a:lvl8pPr>
            <a:lvl9pPr marL="3657591" indent="0">
              <a:buNone/>
              <a:defRPr sz="1601">
                <a:solidFill>
                  <a:schemeClr val="tx1">
                    <a:tint val="75000"/>
                  </a:schemeClr>
                </a:solidFill>
              </a:defRPr>
            </a:lvl9pPr>
          </a:lstStyle>
          <a:p>
            <a:pPr lvl="0"/>
            <a:r>
              <a:rPr lang="de-DE"/>
              <a:t>Mastertextformat bearbeiten</a:t>
            </a:r>
          </a:p>
        </p:txBody>
      </p:sp>
      <p:sp>
        <p:nvSpPr>
          <p:cNvPr id="4" name="Datumsplatzhalter 3">
            <a:extLst>
              <a:ext uri="{FF2B5EF4-FFF2-40B4-BE49-F238E27FC236}">
                <a16:creationId xmlns:a16="http://schemas.microsoft.com/office/drawing/2014/main" id="{CC0B0731-27C7-4C61-998A-55D118D9F4F1}"/>
              </a:ext>
            </a:extLst>
          </p:cNvPr>
          <p:cNvSpPr>
            <a:spLocks noGrp="1"/>
          </p:cNvSpPr>
          <p:nvPr>
            <p:ph type="dt" sz="half" idx="10"/>
          </p:nvPr>
        </p:nvSpPr>
        <p:spPr/>
        <p:txBody>
          <a:bodyPr/>
          <a:lstStyle/>
          <a:p>
            <a:fld id="{ABEF8C06-3D75-49F7-8638-B4A2DFB39EB6}" type="datetime1">
              <a:rPr lang="de-DE" smtClean="0"/>
              <a:t>03.11.2021</a:t>
            </a:fld>
            <a:endParaRPr lang="de-DE"/>
          </a:p>
        </p:txBody>
      </p:sp>
      <p:sp>
        <p:nvSpPr>
          <p:cNvPr id="5" name="Fußzeilenplatzhalter 4">
            <a:extLst>
              <a:ext uri="{FF2B5EF4-FFF2-40B4-BE49-F238E27FC236}">
                <a16:creationId xmlns:a16="http://schemas.microsoft.com/office/drawing/2014/main" id="{4A5BF400-EC98-440A-8C56-2F0D470C83D3}"/>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B219E8EF-5550-4E9F-80A6-1B3F617981AD}"/>
              </a:ext>
            </a:extLst>
          </p:cNvPr>
          <p:cNvSpPr>
            <a:spLocks noGrp="1"/>
          </p:cNvSpPr>
          <p:nvPr>
            <p:ph type="sldNum" sz="quarter" idx="12"/>
          </p:nvPr>
        </p:nvSpPr>
        <p:spPr/>
        <p:txBody>
          <a:bodyPr/>
          <a:lstStyle/>
          <a:p>
            <a:fld id="{08BD6AC8-4265-46F8-9728-F3892E49F97F}" type="slidenum">
              <a:rPr lang="de-DE" smtClean="0"/>
              <a:t>‹Nr.›</a:t>
            </a:fld>
            <a:endParaRPr lang="de-DE"/>
          </a:p>
        </p:txBody>
      </p:sp>
    </p:spTree>
    <p:extLst>
      <p:ext uri="{BB962C8B-B14F-4D97-AF65-F5344CB8AC3E}">
        <p14:creationId xmlns:p14="http://schemas.microsoft.com/office/powerpoint/2010/main" val="209323756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BB52796-EBF1-4F24-8AC6-BB910E2ED1B3}"/>
              </a:ext>
            </a:extLst>
          </p:cNvPr>
          <p:cNvSpPr>
            <a:spLocks noGrp="1"/>
          </p:cNvSpPr>
          <p:nvPr>
            <p:ph type="title"/>
          </p:nvPr>
        </p:nvSpPr>
        <p:spPr/>
        <p:txBody>
          <a:bodyPr/>
          <a:lstStyle/>
          <a:p>
            <a:r>
              <a:rPr lang="de-DE"/>
              <a:t>Mastertitelformat bearbeiten</a:t>
            </a:r>
          </a:p>
        </p:txBody>
      </p:sp>
      <p:sp>
        <p:nvSpPr>
          <p:cNvPr id="3" name="Inhaltsplatzhalter 2">
            <a:extLst>
              <a:ext uri="{FF2B5EF4-FFF2-40B4-BE49-F238E27FC236}">
                <a16:creationId xmlns:a16="http://schemas.microsoft.com/office/drawing/2014/main" id="{4B2F9DD7-23A7-4BEF-994F-5FCC7D7AACDC}"/>
              </a:ext>
            </a:extLst>
          </p:cNvPr>
          <p:cNvSpPr>
            <a:spLocks noGrp="1"/>
          </p:cNvSpPr>
          <p:nvPr>
            <p:ph sz="half" idx="1"/>
          </p:nvPr>
        </p:nvSpPr>
        <p:spPr>
          <a:xfrm>
            <a:off x="838202" y="1825625"/>
            <a:ext cx="5181601" cy="435133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Inhaltsplatzhalter 3">
            <a:extLst>
              <a:ext uri="{FF2B5EF4-FFF2-40B4-BE49-F238E27FC236}">
                <a16:creationId xmlns:a16="http://schemas.microsoft.com/office/drawing/2014/main" id="{134CCC95-D03E-405C-989B-3F26094FC0A6}"/>
              </a:ext>
            </a:extLst>
          </p:cNvPr>
          <p:cNvSpPr>
            <a:spLocks noGrp="1"/>
          </p:cNvSpPr>
          <p:nvPr>
            <p:ph sz="half" idx="2"/>
          </p:nvPr>
        </p:nvSpPr>
        <p:spPr>
          <a:xfrm>
            <a:off x="6172203" y="1825625"/>
            <a:ext cx="5181601" cy="435133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5" name="Datumsplatzhalter 4">
            <a:extLst>
              <a:ext uri="{FF2B5EF4-FFF2-40B4-BE49-F238E27FC236}">
                <a16:creationId xmlns:a16="http://schemas.microsoft.com/office/drawing/2014/main" id="{6734F795-8243-4AB1-BE51-D6BF2950931E}"/>
              </a:ext>
            </a:extLst>
          </p:cNvPr>
          <p:cNvSpPr>
            <a:spLocks noGrp="1"/>
          </p:cNvSpPr>
          <p:nvPr>
            <p:ph type="dt" sz="half" idx="10"/>
          </p:nvPr>
        </p:nvSpPr>
        <p:spPr/>
        <p:txBody>
          <a:bodyPr/>
          <a:lstStyle/>
          <a:p>
            <a:fld id="{48024B02-D6BB-4421-AFE5-A30B961ED996}" type="datetime1">
              <a:rPr lang="de-DE" smtClean="0"/>
              <a:t>03.11.2021</a:t>
            </a:fld>
            <a:endParaRPr lang="de-DE"/>
          </a:p>
        </p:txBody>
      </p:sp>
      <p:sp>
        <p:nvSpPr>
          <p:cNvPr id="6" name="Fußzeilenplatzhalter 5">
            <a:extLst>
              <a:ext uri="{FF2B5EF4-FFF2-40B4-BE49-F238E27FC236}">
                <a16:creationId xmlns:a16="http://schemas.microsoft.com/office/drawing/2014/main" id="{AA26CE47-A05C-4F72-906C-8928C134AD65}"/>
              </a:ext>
            </a:extLst>
          </p:cNvPr>
          <p:cNvSpPr>
            <a:spLocks noGrp="1"/>
          </p:cNvSpPr>
          <p:nvPr>
            <p:ph type="ftr" sz="quarter" idx="11"/>
          </p:nvPr>
        </p:nvSpPr>
        <p:spPr/>
        <p:txBody>
          <a:bodyPr/>
          <a:lstStyle/>
          <a:p>
            <a:endParaRPr lang="de-DE"/>
          </a:p>
        </p:txBody>
      </p:sp>
      <p:sp>
        <p:nvSpPr>
          <p:cNvPr id="7" name="Foliennummernplatzhalter 6">
            <a:extLst>
              <a:ext uri="{FF2B5EF4-FFF2-40B4-BE49-F238E27FC236}">
                <a16:creationId xmlns:a16="http://schemas.microsoft.com/office/drawing/2014/main" id="{FE3EE1BC-A969-4569-AC4F-0F641BB09EA7}"/>
              </a:ext>
            </a:extLst>
          </p:cNvPr>
          <p:cNvSpPr>
            <a:spLocks noGrp="1"/>
          </p:cNvSpPr>
          <p:nvPr>
            <p:ph type="sldNum" sz="quarter" idx="12"/>
          </p:nvPr>
        </p:nvSpPr>
        <p:spPr/>
        <p:txBody>
          <a:bodyPr/>
          <a:lstStyle/>
          <a:p>
            <a:fld id="{08BD6AC8-4265-46F8-9728-F3892E49F97F}" type="slidenum">
              <a:rPr lang="de-DE" smtClean="0"/>
              <a:t>‹Nr.›</a:t>
            </a:fld>
            <a:endParaRPr lang="de-DE"/>
          </a:p>
        </p:txBody>
      </p:sp>
    </p:spTree>
    <p:extLst>
      <p:ext uri="{BB962C8B-B14F-4D97-AF65-F5344CB8AC3E}">
        <p14:creationId xmlns:p14="http://schemas.microsoft.com/office/powerpoint/2010/main" val="38996502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standard headline bold">
    <p:spTree>
      <p:nvGrpSpPr>
        <p:cNvPr id="1" name=""/>
        <p:cNvGrpSpPr/>
        <p:nvPr/>
      </p:nvGrpSpPr>
      <p:grpSpPr>
        <a:xfrm>
          <a:off x="0" y="0"/>
          <a:ext cx="0" cy="0"/>
          <a:chOff x="0" y="0"/>
          <a:chExt cx="0" cy="0"/>
        </a:xfrm>
      </p:grpSpPr>
      <p:pic>
        <p:nvPicPr>
          <p:cNvPr id="8" name="Grafik 7">
            <a:extLst>
              <a:ext uri="{FF2B5EF4-FFF2-40B4-BE49-F238E27FC236}">
                <a16:creationId xmlns:a16="http://schemas.microsoft.com/office/drawing/2014/main" id="{12CF33D3-17B6-4F01-B05E-E0F78FA3B2B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6202431"/>
            <a:ext cx="12192000" cy="672965"/>
          </a:xfrm>
          <a:prstGeom prst="rect">
            <a:avLst/>
          </a:prstGeom>
        </p:spPr>
      </p:pic>
      <p:sp>
        <p:nvSpPr>
          <p:cNvPr id="2" name="Titel 1">
            <a:extLst>
              <a:ext uri="{FF2B5EF4-FFF2-40B4-BE49-F238E27FC236}">
                <a16:creationId xmlns:a16="http://schemas.microsoft.com/office/drawing/2014/main" id="{EFBDCB46-AAB7-49E3-AD39-4F3CE35D7666}"/>
              </a:ext>
            </a:extLst>
          </p:cNvPr>
          <p:cNvSpPr>
            <a:spLocks noGrp="1"/>
          </p:cNvSpPr>
          <p:nvPr>
            <p:ph type="ctrTitle"/>
          </p:nvPr>
        </p:nvSpPr>
        <p:spPr>
          <a:xfrm>
            <a:off x="498325" y="532191"/>
            <a:ext cx="10169675" cy="943428"/>
          </a:xfrm>
        </p:spPr>
        <p:txBody>
          <a:bodyPr anchor="t" anchorCtr="0">
            <a:normAutofit/>
          </a:bodyPr>
          <a:lstStyle>
            <a:lvl1pPr algn="l">
              <a:defRPr sz="4001" b="1" cap="all" baseline="0">
                <a:solidFill>
                  <a:srgbClr val="C1002A"/>
                </a:solidFill>
                <a:latin typeface="Noto Sans "/>
                <a:ea typeface="Noto Sans Bold" panose="020B0802040504020204" pitchFamily="34"/>
                <a:cs typeface="Noto Sans Bold" panose="020B0802040504020204" pitchFamily="34"/>
              </a:defRPr>
            </a:lvl1pPr>
          </a:lstStyle>
          <a:p>
            <a:r>
              <a:rPr lang="de-DE" dirty="0"/>
              <a:t>Mastertitelformat bearbeiten</a:t>
            </a:r>
          </a:p>
        </p:txBody>
      </p:sp>
      <p:sp>
        <p:nvSpPr>
          <p:cNvPr id="3" name="Untertitel 2">
            <a:extLst>
              <a:ext uri="{FF2B5EF4-FFF2-40B4-BE49-F238E27FC236}">
                <a16:creationId xmlns:a16="http://schemas.microsoft.com/office/drawing/2014/main" id="{4936F576-B26E-4C30-BE4E-55D686A97D4E}"/>
              </a:ext>
            </a:extLst>
          </p:cNvPr>
          <p:cNvSpPr>
            <a:spLocks noGrp="1"/>
          </p:cNvSpPr>
          <p:nvPr>
            <p:ph type="subTitle" idx="1"/>
          </p:nvPr>
        </p:nvSpPr>
        <p:spPr>
          <a:xfrm>
            <a:off x="498325" y="1629540"/>
            <a:ext cx="11434596" cy="4418970"/>
          </a:xfrm>
        </p:spPr>
        <p:txBody>
          <a:bodyPr/>
          <a:lstStyle>
            <a:lvl1pPr marL="0" indent="0" algn="l">
              <a:buNone/>
              <a:defRPr sz="2399"/>
            </a:lvl1pPr>
            <a:lvl2pPr marL="457198" indent="0" algn="ctr">
              <a:buNone/>
              <a:defRPr sz="2000"/>
            </a:lvl2pPr>
            <a:lvl3pPr marL="914396" indent="0" algn="ctr">
              <a:buNone/>
              <a:defRPr sz="1800"/>
            </a:lvl3pPr>
            <a:lvl4pPr marL="1371597" indent="0" algn="ctr">
              <a:buNone/>
              <a:defRPr sz="1601"/>
            </a:lvl4pPr>
            <a:lvl5pPr marL="1828795" indent="0" algn="ctr">
              <a:buNone/>
              <a:defRPr sz="1601"/>
            </a:lvl5pPr>
            <a:lvl6pPr marL="2285994" indent="0" algn="ctr">
              <a:buNone/>
              <a:defRPr sz="1601"/>
            </a:lvl6pPr>
            <a:lvl7pPr marL="2743191" indent="0" algn="ctr">
              <a:buNone/>
              <a:defRPr sz="1601"/>
            </a:lvl7pPr>
            <a:lvl8pPr marL="3200389" indent="0" algn="ctr">
              <a:buNone/>
              <a:defRPr sz="1601"/>
            </a:lvl8pPr>
            <a:lvl9pPr marL="3657591" indent="0" algn="ctr">
              <a:buNone/>
              <a:defRPr sz="1601"/>
            </a:lvl9pPr>
          </a:lstStyle>
          <a:p>
            <a:r>
              <a:rPr lang="de-DE" dirty="0"/>
              <a:t>Master-Untertitelformat bearbeiten</a:t>
            </a:r>
          </a:p>
        </p:txBody>
      </p:sp>
      <p:sp>
        <p:nvSpPr>
          <p:cNvPr id="4" name="Datumsplatzhalter 3">
            <a:extLst>
              <a:ext uri="{FF2B5EF4-FFF2-40B4-BE49-F238E27FC236}">
                <a16:creationId xmlns:a16="http://schemas.microsoft.com/office/drawing/2014/main" id="{55E173FC-3DB3-4512-879E-50E16E74B661}"/>
              </a:ext>
            </a:extLst>
          </p:cNvPr>
          <p:cNvSpPr>
            <a:spLocks noGrp="1"/>
          </p:cNvSpPr>
          <p:nvPr>
            <p:ph type="dt" sz="half" idx="10"/>
          </p:nvPr>
        </p:nvSpPr>
        <p:spPr>
          <a:xfrm>
            <a:off x="838199" y="6356352"/>
            <a:ext cx="2743200" cy="365125"/>
          </a:xfrm>
          <a:prstGeom prst="rect">
            <a:avLst/>
          </a:prstGeom>
        </p:spPr>
        <p:txBody>
          <a:bodyPr/>
          <a:lstStyle>
            <a:lvl1pPr>
              <a:defRPr>
                <a:solidFill>
                  <a:schemeClr val="bg1"/>
                </a:solidFill>
              </a:defRPr>
            </a:lvl1pPr>
          </a:lstStyle>
          <a:p>
            <a:fld id="{B48E2C3F-C81E-4EEC-809B-5B0DEEEF3817}" type="datetime1">
              <a:rPr lang="de-DE" smtClean="0"/>
              <a:t>03.11.2021</a:t>
            </a:fld>
            <a:endParaRPr lang="de-DE" dirty="0"/>
          </a:p>
        </p:txBody>
      </p:sp>
      <p:sp>
        <p:nvSpPr>
          <p:cNvPr id="5" name="Fußzeilenplatzhalter 4">
            <a:extLst>
              <a:ext uri="{FF2B5EF4-FFF2-40B4-BE49-F238E27FC236}">
                <a16:creationId xmlns:a16="http://schemas.microsoft.com/office/drawing/2014/main" id="{74BB0287-2B5B-4909-BB4A-09A72C5EEB1F}"/>
              </a:ext>
            </a:extLst>
          </p:cNvPr>
          <p:cNvSpPr>
            <a:spLocks noGrp="1"/>
          </p:cNvSpPr>
          <p:nvPr>
            <p:ph type="ftr" sz="quarter" idx="11"/>
          </p:nvPr>
        </p:nvSpPr>
        <p:spPr>
          <a:xfrm>
            <a:off x="5007591" y="6356352"/>
            <a:ext cx="6106237" cy="365125"/>
          </a:xfrm>
          <a:prstGeom prst="rect">
            <a:avLst/>
          </a:prstGeom>
        </p:spPr>
        <p:txBody>
          <a:bodyPr/>
          <a:lstStyle>
            <a:lvl1pPr algn="r">
              <a:defRPr>
                <a:solidFill>
                  <a:schemeClr val="bg1"/>
                </a:solidFill>
              </a:defRPr>
            </a:lvl1pPr>
          </a:lstStyle>
          <a:p>
            <a:endParaRPr lang="de-DE" dirty="0"/>
          </a:p>
        </p:txBody>
      </p:sp>
      <p:sp>
        <p:nvSpPr>
          <p:cNvPr id="6" name="Foliennummernplatzhalter 5">
            <a:extLst>
              <a:ext uri="{FF2B5EF4-FFF2-40B4-BE49-F238E27FC236}">
                <a16:creationId xmlns:a16="http://schemas.microsoft.com/office/drawing/2014/main" id="{5E74A0B4-78BE-4ECB-9462-BF376E3609A9}"/>
              </a:ext>
            </a:extLst>
          </p:cNvPr>
          <p:cNvSpPr>
            <a:spLocks noGrp="1"/>
          </p:cNvSpPr>
          <p:nvPr>
            <p:ph type="sldNum" sz="quarter" idx="12"/>
          </p:nvPr>
        </p:nvSpPr>
        <p:spPr>
          <a:xfrm>
            <a:off x="58008" y="6356352"/>
            <a:ext cx="780197" cy="365125"/>
          </a:xfrm>
          <a:prstGeom prst="rect">
            <a:avLst/>
          </a:prstGeom>
        </p:spPr>
        <p:txBody>
          <a:bodyPr/>
          <a:lstStyle>
            <a:lvl1pPr algn="l">
              <a:defRPr>
                <a:solidFill>
                  <a:schemeClr val="bg1"/>
                </a:solidFill>
              </a:defRPr>
            </a:lvl1pPr>
          </a:lstStyle>
          <a:p>
            <a:fld id="{07240774-CFD2-4AB8-B231-46D42DA9185A}" type="slidenum">
              <a:rPr lang="de-DE" smtClean="0"/>
              <a:pPr/>
              <a:t>‹Nr.›</a:t>
            </a:fld>
            <a:endParaRPr lang="de-DE" dirty="0"/>
          </a:p>
        </p:txBody>
      </p:sp>
      <p:pic>
        <p:nvPicPr>
          <p:cNvPr id="9" name="Grafik 8">
            <a:extLst>
              <a:ext uri="{FF2B5EF4-FFF2-40B4-BE49-F238E27FC236}">
                <a16:creationId xmlns:a16="http://schemas.microsoft.com/office/drawing/2014/main" id="{1EE41F38-1E29-4DAE-A5C5-0871B10D5C55}"/>
              </a:ext>
            </a:extLst>
          </p:cNvPr>
          <p:cNvPicPr>
            <a:picLocks noChangeAspect="1"/>
          </p:cNvPicPr>
          <p:nvPr userDrawn="1"/>
        </p:nvPicPr>
        <p:blipFill rotWithShape="1">
          <a:blip r:embed="rId3" cstate="hqprint">
            <a:extLst>
              <a:ext uri="{28A0092B-C50C-407E-A947-70E740481C1C}">
                <a14:useLocalDpi xmlns:a14="http://schemas.microsoft.com/office/drawing/2010/main" val="0"/>
              </a:ext>
            </a:extLst>
          </a:blip>
          <a:srcRect/>
          <a:stretch/>
        </p:blipFill>
        <p:spPr>
          <a:xfrm>
            <a:off x="11378132" y="6307363"/>
            <a:ext cx="464607" cy="448438"/>
          </a:xfrm>
          <a:prstGeom prst="rect">
            <a:avLst/>
          </a:prstGeom>
        </p:spPr>
      </p:pic>
    </p:spTree>
    <p:extLst>
      <p:ext uri="{BB962C8B-B14F-4D97-AF65-F5344CB8AC3E}">
        <p14:creationId xmlns:p14="http://schemas.microsoft.com/office/powerpoint/2010/main" val="244775968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6CF2F46-5273-4557-9DD9-C50E32DB7725}"/>
              </a:ext>
            </a:extLst>
          </p:cNvPr>
          <p:cNvSpPr>
            <a:spLocks noGrp="1"/>
          </p:cNvSpPr>
          <p:nvPr>
            <p:ph type="title"/>
          </p:nvPr>
        </p:nvSpPr>
        <p:spPr>
          <a:xfrm>
            <a:off x="839789" y="365127"/>
            <a:ext cx="10515599" cy="1325563"/>
          </a:xfrm>
        </p:spPr>
        <p:txBody>
          <a:bodyPr/>
          <a:lstStyle/>
          <a:p>
            <a:r>
              <a:rPr lang="de-DE"/>
              <a:t>Mastertitelformat bearbeiten</a:t>
            </a:r>
          </a:p>
        </p:txBody>
      </p:sp>
      <p:sp>
        <p:nvSpPr>
          <p:cNvPr id="3" name="Textplatzhalter 2">
            <a:extLst>
              <a:ext uri="{FF2B5EF4-FFF2-40B4-BE49-F238E27FC236}">
                <a16:creationId xmlns:a16="http://schemas.microsoft.com/office/drawing/2014/main" id="{673DD1BB-7E1F-4272-B015-8CE1ABE3CA33}"/>
              </a:ext>
            </a:extLst>
          </p:cNvPr>
          <p:cNvSpPr>
            <a:spLocks noGrp="1"/>
          </p:cNvSpPr>
          <p:nvPr>
            <p:ph type="body" idx="1"/>
          </p:nvPr>
        </p:nvSpPr>
        <p:spPr>
          <a:xfrm>
            <a:off x="839792" y="1681163"/>
            <a:ext cx="5157787" cy="823912"/>
          </a:xfrm>
        </p:spPr>
        <p:txBody>
          <a:bodyPr anchor="b"/>
          <a:lstStyle>
            <a:lvl1pPr marL="0" indent="0">
              <a:buNone/>
              <a:defRPr sz="2399" b="1"/>
            </a:lvl1pPr>
            <a:lvl2pPr marL="457198" indent="0">
              <a:buNone/>
              <a:defRPr sz="2000" b="1"/>
            </a:lvl2pPr>
            <a:lvl3pPr marL="914396" indent="0">
              <a:buNone/>
              <a:defRPr sz="1800" b="1"/>
            </a:lvl3pPr>
            <a:lvl4pPr marL="1371597" indent="0">
              <a:buNone/>
              <a:defRPr sz="1601" b="1"/>
            </a:lvl4pPr>
            <a:lvl5pPr marL="1828795" indent="0">
              <a:buNone/>
              <a:defRPr sz="1601" b="1"/>
            </a:lvl5pPr>
            <a:lvl6pPr marL="2285994" indent="0">
              <a:buNone/>
              <a:defRPr sz="1601" b="1"/>
            </a:lvl6pPr>
            <a:lvl7pPr marL="2743191" indent="0">
              <a:buNone/>
              <a:defRPr sz="1601" b="1"/>
            </a:lvl7pPr>
            <a:lvl8pPr marL="3200389" indent="0">
              <a:buNone/>
              <a:defRPr sz="1601" b="1"/>
            </a:lvl8pPr>
            <a:lvl9pPr marL="3657591" indent="0">
              <a:buNone/>
              <a:defRPr sz="1601" b="1"/>
            </a:lvl9pPr>
          </a:lstStyle>
          <a:p>
            <a:pPr lvl="0"/>
            <a:r>
              <a:rPr lang="de-DE"/>
              <a:t>Mastertextformat bearbeiten</a:t>
            </a:r>
          </a:p>
        </p:txBody>
      </p:sp>
      <p:sp>
        <p:nvSpPr>
          <p:cNvPr id="4" name="Inhaltsplatzhalter 3">
            <a:extLst>
              <a:ext uri="{FF2B5EF4-FFF2-40B4-BE49-F238E27FC236}">
                <a16:creationId xmlns:a16="http://schemas.microsoft.com/office/drawing/2014/main" id="{4969AB27-4419-4060-BF0B-B7E9BAF56E32}"/>
              </a:ext>
            </a:extLst>
          </p:cNvPr>
          <p:cNvSpPr>
            <a:spLocks noGrp="1"/>
          </p:cNvSpPr>
          <p:nvPr>
            <p:ph sz="half" idx="2"/>
          </p:nvPr>
        </p:nvSpPr>
        <p:spPr>
          <a:xfrm>
            <a:off x="839792" y="2505075"/>
            <a:ext cx="5157787" cy="368458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5" name="Textplatzhalter 4">
            <a:extLst>
              <a:ext uri="{FF2B5EF4-FFF2-40B4-BE49-F238E27FC236}">
                <a16:creationId xmlns:a16="http://schemas.microsoft.com/office/drawing/2014/main" id="{DBB33068-A480-4E94-AE73-F53DB598EE94}"/>
              </a:ext>
            </a:extLst>
          </p:cNvPr>
          <p:cNvSpPr>
            <a:spLocks noGrp="1"/>
          </p:cNvSpPr>
          <p:nvPr>
            <p:ph type="body" sz="quarter" idx="3"/>
          </p:nvPr>
        </p:nvSpPr>
        <p:spPr>
          <a:xfrm>
            <a:off x="6172201" y="1681163"/>
            <a:ext cx="5183188" cy="823912"/>
          </a:xfrm>
        </p:spPr>
        <p:txBody>
          <a:bodyPr anchor="b"/>
          <a:lstStyle>
            <a:lvl1pPr marL="0" indent="0">
              <a:buNone/>
              <a:defRPr sz="2399" b="1"/>
            </a:lvl1pPr>
            <a:lvl2pPr marL="457198" indent="0">
              <a:buNone/>
              <a:defRPr sz="2000" b="1"/>
            </a:lvl2pPr>
            <a:lvl3pPr marL="914396" indent="0">
              <a:buNone/>
              <a:defRPr sz="1800" b="1"/>
            </a:lvl3pPr>
            <a:lvl4pPr marL="1371597" indent="0">
              <a:buNone/>
              <a:defRPr sz="1601" b="1"/>
            </a:lvl4pPr>
            <a:lvl5pPr marL="1828795" indent="0">
              <a:buNone/>
              <a:defRPr sz="1601" b="1"/>
            </a:lvl5pPr>
            <a:lvl6pPr marL="2285994" indent="0">
              <a:buNone/>
              <a:defRPr sz="1601" b="1"/>
            </a:lvl6pPr>
            <a:lvl7pPr marL="2743191" indent="0">
              <a:buNone/>
              <a:defRPr sz="1601" b="1"/>
            </a:lvl7pPr>
            <a:lvl8pPr marL="3200389" indent="0">
              <a:buNone/>
              <a:defRPr sz="1601" b="1"/>
            </a:lvl8pPr>
            <a:lvl9pPr marL="3657591" indent="0">
              <a:buNone/>
              <a:defRPr sz="1601" b="1"/>
            </a:lvl9pPr>
          </a:lstStyle>
          <a:p>
            <a:pPr lvl="0"/>
            <a:r>
              <a:rPr lang="de-DE"/>
              <a:t>Mastertextformat bearbeiten</a:t>
            </a:r>
          </a:p>
        </p:txBody>
      </p:sp>
      <p:sp>
        <p:nvSpPr>
          <p:cNvPr id="6" name="Inhaltsplatzhalter 5">
            <a:extLst>
              <a:ext uri="{FF2B5EF4-FFF2-40B4-BE49-F238E27FC236}">
                <a16:creationId xmlns:a16="http://schemas.microsoft.com/office/drawing/2014/main" id="{B36B6A01-37E2-4B87-A71F-53E081D23440}"/>
              </a:ext>
            </a:extLst>
          </p:cNvPr>
          <p:cNvSpPr>
            <a:spLocks noGrp="1"/>
          </p:cNvSpPr>
          <p:nvPr>
            <p:ph sz="quarter" idx="4"/>
          </p:nvPr>
        </p:nvSpPr>
        <p:spPr>
          <a:xfrm>
            <a:off x="6172201" y="2505075"/>
            <a:ext cx="5183188" cy="368458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7" name="Datumsplatzhalter 6">
            <a:extLst>
              <a:ext uri="{FF2B5EF4-FFF2-40B4-BE49-F238E27FC236}">
                <a16:creationId xmlns:a16="http://schemas.microsoft.com/office/drawing/2014/main" id="{89DC0F16-9782-47AF-8318-D3FED523F819}"/>
              </a:ext>
            </a:extLst>
          </p:cNvPr>
          <p:cNvSpPr>
            <a:spLocks noGrp="1"/>
          </p:cNvSpPr>
          <p:nvPr>
            <p:ph type="dt" sz="half" idx="10"/>
          </p:nvPr>
        </p:nvSpPr>
        <p:spPr/>
        <p:txBody>
          <a:bodyPr/>
          <a:lstStyle/>
          <a:p>
            <a:fld id="{83AA0A87-4BCF-421A-97EB-B8A97E90C2E8}" type="datetime1">
              <a:rPr lang="de-DE" smtClean="0"/>
              <a:t>03.11.2021</a:t>
            </a:fld>
            <a:endParaRPr lang="de-DE"/>
          </a:p>
        </p:txBody>
      </p:sp>
      <p:sp>
        <p:nvSpPr>
          <p:cNvPr id="8" name="Fußzeilenplatzhalter 7">
            <a:extLst>
              <a:ext uri="{FF2B5EF4-FFF2-40B4-BE49-F238E27FC236}">
                <a16:creationId xmlns:a16="http://schemas.microsoft.com/office/drawing/2014/main" id="{05348632-BFCC-4095-98E4-E761EAD43F72}"/>
              </a:ext>
            </a:extLst>
          </p:cNvPr>
          <p:cNvSpPr>
            <a:spLocks noGrp="1"/>
          </p:cNvSpPr>
          <p:nvPr>
            <p:ph type="ftr" sz="quarter" idx="11"/>
          </p:nvPr>
        </p:nvSpPr>
        <p:spPr/>
        <p:txBody>
          <a:bodyPr/>
          <a:lstStyle/>
          <a:p>
            <a:endParaRPr lang="de-DE"/>
          </a:p>
        </p:txBody>
      </p:sp>
      <p:sp>
        <p:nvSpPr>
          <p:cNvPr id="9" name="Foliennummernplatzhalter 8">
            <a:extLst>
              <a:ext uri="{FF2B5EF4-FFF2-40B4-BE49-F238E27FC236}">
                <a16:creationId xmlns:a16="http://schemas.microsoft.com/office/drawing/2014/main" id="{C581989F-4CA8-472D-A523-1DE8D69A7019}"/>
              </a:ext>
            </a:extLst>
          </p:cNvPr>
          <p:cNvSpPr>
            <a:spLocks noGrp="1"/>
          </p:cNvSpPr>
          <p:nvPr>
            <p:ph type="sldNum" sz="quarter" idx="12"/>
          </p:nvPr>
        </p:nvSpPr>
        <p:spPr/>
        <p:txBody>
          <a:bodyPr/>
          <a:lstStyle/>
          <a:p>
            <a:fld id="{08BD6AC8-4265-46F8-9728-F3892E49F97F}" type="slidenum">
              <a:rPr lang="de-DE" smtClean="0"/>
              <a:t>‹Nr.›</a:t>
            </a:fld>
            <a:endParaRPr lang="de-DE"/>
          </a:p>
        </p:txBody>
      </p:sp>
    </p:spTree>
    <p:extLst>
      <p:ext uri="{BB962C8B-B14F-4D97-AF65-F5344CB8AC3E}">
        <p14:creationId xmlns:p14="http://schemas.microsoft.com/office/powerpoint/2010/main" val="393752559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79C73FB-7EF1-4F19-80F4-B34B2DE904E8}"/>
              </a:ext>
            </a:extLst>
          </p:cNvPr>
          <p:cNvSpPr>
            <a:spLocks noGrp="1"/>
          </p:cNvSpPr>
          <p:nvPr>
            <p:ph type="title"/>
          </p:nvPr>
        </p:nvSpPr>
        <p:spPr/>
        <p:txBody>
          <a:bodyPr/>
          <a:lstStyle/>
          <a:p>
            <a:r>
              <a:rPr lang="de-DE"/>
              <a:t>Mastertitelformat bearbeiten</a:t>
            </a:r>
          </a:p>
        </p:txBody>
      </p:sp>
      <p:sp>
        <p:nvSpPr>
          <p:cNvPr id="3" name="Datumsplatzhalter 2">
            <a:extLst>
              <a:ext uri="{FF2B5EF4-FFF2-40B4-BE49-F238E27FC236}">
                <a16:creationId xmlns:a16="http://schemas.microsoft.com/office/drawing/2014/main" id="{EBE38B21-00E5-4DF6-89DD-28EE9C697D83}"/>
              </a:ext>
            </a:extLst>
          </p:cNvPr>
          <p:cNvSpPr>
            <a:spLocks noGrp="1"/>
          </p:cNvSpPr>
          <p:nvPr>
            <p:ph type="dt" sz="half" idx="10"/>
          </p:nvPr>
        </p:nvSpPr>
        <p:spPr/>
        <p:txBody>
          <a:bodyPr/>
          <a:lstStyle/>
          <a:p>
            <a:fld id="{B895173C-B674-4E06-A7A7-0E0CEE20B67E}" type="datetime1">
              <a:rPr lang="de-DE" smtClean="0"/>
              <a:t>03.11.2021</a:t>
            </a:fld>
            <a:endParaRPr lang="de-DE"/>
          </a:p>
        </p:txBody>
      </p:sp>
      <p:sp>
        <p:nvSpPr>
          <p:cNvPr id="4" name="Fußzeilenplatzhalter 3">
            <a:extLst>
              <a:ext uri="{FF2B5EF4-FFF2-40B4-BE49-F238E27FC236}">
                <a16:creationId xmlns:a16="http://schemas.microsoft.com/office/drawing/2014/main" id="{1F4926B2-7009-4A4D-A3DE-E46EC795874B}"/>
              </a:ext>
            </a:extLst>
          </p:cNvPr>
          <p:cNvSpPr>
            <a:spLocks noGrp="1"/>
          </p:cNvSpPr>
          <p:nvPr>
            <p:ph type="ftr" sz="quarter" idx="11"/>
          </p:nvPr>
        </p:nvSpPr>
        <p:spPr/>
        <p:txBody>
          <a:bodyPr/>
          <a:lstStyle/>
          <a:p>
            <a:endParaRPr lang="de-DE"/>
          </a:p>
        </p:txBody>
      </p:sp>
      <p:sp>
        <p:nvSpPr>
          <p:cNvPr id="5" name="Foliennummernplatzhalter 4">
            <a:extLst>
              <a:ext uri="{FF2B5EF4-FFF2-40B4-BE49-F238E27FC236}">
                <a16:creationId xmlns:a16="http://schemas.microsoft.com/office/drawing/2014/main" id="{A1075032-8D8F-4906-9338-190AD39B1143}"/>
              </a:ext>
            </a:extLst>
          </p:cNvPr>
          <p:cNvSpPr>
            <a:spLocks noGrp="1"/>
          </p:cNvSpPr>
          <p:nvPr>
            <p:ph type="sldNum" sz="quarter" idx="12"/>
          </p:nvPr>
        </p:nvSpPr>
        <p:spPr/>
        <p:txBody>
          <a:bodyPr/>
          <a:lstStyle/>
          <a:p>
            <a:fld id="{08BD6AC8-4265-46F8-9728-F3892E49F97F}" type="slidenum">
              <a:rPr lang="de-DE" smtClean="0"/>
              <a:t>‹Nr.›</a:t>
            </a:fld>
            <a:endParaRPr lang="de-DE"/>
          </a:p>
        </p:txBody>
      </p:sp>
    </p:spTree>
    <p:extLst>
      <p:ext uri="{BB962C8B-B14F-4D97-AF65-F5344CB8AC3E}">
        <p14:creationId xmlns:p14="http://schemas.microsoft.com/office/powerpoint/2010/main" val="27536872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a:extLst>
              <a:ext uri="{FF2B5EF4-FFF2-40B4-BE49-F238E27FC236}">
                <a16:creationId xmlns:a16="http://schemas.microsoft.com/office/drawing/2014/main" id="{24B45338-0DA0-43BA-86B0-C3BF600AB9E3}"/>
              </a:ext>
            </a:extLst>
          </p:cNvPr>
          <p:cNvSpPr>
            <a:spLocks noGrp="1"/>
          </p:cNvSpPr>
          <p:nvPr>
            <p:ph type="dt" sz="half" idx="10"/>
          </p:nvPr>
        </p:nvSpPr>
        <p:spPr/>
        <p:txBody>
          <a:bodyPr/>
          <a:lstStyle/>
          <a:p>
            <a:fld id="{FA24AFB9-FF87-4FA0-834A-AE6FF6AE9094}" type="datetime1">
              <a:rPr lang="de-DE" smtClean="0"/>
              <a:t>03.11.2021</a:t>
            </a:fld>
            <a:endParaRPr lang="de-DE"/>
          </a:p>
        </p:txBody>
      </p:sp>
      <p:sp>
        <p:nvSpPr>
          <p:cNvPr id="3" name="Fußzeilenplatzhalter 2">
            <a:extLst>
              <a:ext uri="{FF2B5EF4-FFF2-40B4-BE49-F238E27FC236}">
                <a16:creationId xmlns:a16="http://schemas.microsoft.com/office/drawing/2014/main" id="{AFF05BC4-42C6-4B03-8DF8-513F38C91AF0}"/>
              </a:ext>
            </a:extLst>
          </p:cNvPr>
          <p:cNvSpPr>
            <a:spLocks noGrp="1"/>
          </p:cNvSpPr>
          <p:nvPr>
            <p:ph type="ftr" sz="quarter" idx="11"/>
          </p:nvPr>
        </p:nvSpPr>
        <p:spPr/>
        <p:txBody>
          <a:bodyPr/>
          <a:lstStyle/>
          <a:p>
            <a:endParaRPr lang="de-DE"/>
          </a:p>
        </p:txBody>
      </p:sp>
      <p:sp>
        <p:nvSpPr>
          <p:cNvPr id="4" name="Foliennummernplatzhalter 3">
            <a:extLst>
              <a:ext uri="{FF2B5EF4-FFF2-40B4-BE49-F238E27FC236}">
                <a16:creationId xmlns:a16="http://schemas.microsoft.com/office/drawing/2014/main" id="{297E1D1C-B5C3-466A-9185-FBA744AC25BD}"/>
              </a:ext>
            </a:extLst>
          </p:cNvPr>
          <p:cNvSpPr>
            <a:spLocks noGrp="1"/>
          </p:cNvSpPr>
          <p:nvPr>
            <p:ph type="sldNum" sz="quarter" idx="12"/>
          </p:nvPr>
        </p:nvSpPr>
        <p:spPr/>
        <p:txBody>
          <a:bodyPr/>
          <a:lstStyle/>
          <a:p>
            <a:fld id="{08BD6AC8-4265-46F8-9728-F3892E49F97F}" type="slidenum">
              <a:rPr lang="de-DE" smtClean="0"/>
              <a:t>‹Nr.›</a:t>
            </a:fld>
            <a:endParaRPr lang="de-DE"/>
          </a:p>
        </p:txBody>
      </p:sp>
    </p:spTree>
    <p:extLst>
      <p:ext uri="{BB962C8B-B14F-4D97-AF65-F5344CB8AC3E}">
        <p14:creationId xmlns:p14="http://schemas.microsoft.com/office/powerpoint/2010/main" val="199927535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5BCEAA0-6595-4FB2-99D5-BD64B6F4EC23}"/>
              </a:ext>
            </a:extLst>
          </p:cNvPr>
          <p:cNvSpPr>
            <a:spLocks noGrp="1"/>
          </p:cNvSpPr>
          <p:nvPr>
            <p:ph type="title"/>
          </p:nvPr>
        </p:nvSpPr>
        <p:spPr>
          <a:xfrm>
            <a:off x="839789" y="457200"/>
            <a:ext cx="3932237" cy="1600200"/>
          </a:xfrm>
        </p:spPr>
        <p:txBody>
          <a:bodyPr anchor="b"/>
          <a:lstStyle>
            <a:lvl1pPr>
              <a:defRPr sz="3199"/>
            </a:lvl1pPr>
          </a:lstStyle>
          <a:p>
            <a:r>
              <a:rPr lang="de-DE"/>
              <a:t>Mastertitelformat bearbeiten</a:t>
            </a:r>
          </a:p>
        </p:txBody>
      </p:sp>
      <p:sp>
        <p:nvSpPr>
          <p:cNvPr id="3" name="Inhaltsplatzhalter 2">
            <a:extLst>
              <a:ext uri="{FF2B5EF4-FFF2-40B4-BE49-F238E27FC236}">
                <a16:creationId xmlns:a16="http://schemas.microsoft.com/office/drawing/2014/main" id="{A742A85A-59DA-4E9E-B463-5FEADE7B609B}"/>
              </a:ext>
            </a:extLst>
          </p:cNvPr>
          <p:cNvSpPr>
            <a:spLocks noGrp="1"/>
          </p:cNvSpPr>
          <p:nvPr>
            <p:ph idx="1"/>
          </p:nvPr>
        </p:nvSpPr>
        <p:spPr>
          <a:xfrm>
            <a:off x="5183189" y="987427"/>
            <a:ext cx="6172200" cy="4873625"/>
          </a:xfrm>
        </p:spPr>
        <p:txBody>
          <a:bodyPr/>
          <a:lstStyle>
            <a:lvl1pPr>
              <a:defRPr sz="3199"/>
            </a:lvl1pPr>
            <a:lvl2pPr>
              <a:defRPr sz="2800"/>
            </a:lvl2pPr>
            <a:lvl3pPr>
              <a:defRPr sz="2399"/>
            </a:lvl3pPr>
            <a:lvl4pPr>
              <a:defRPr sz="2000"/>
            </a:lvl4pPr>
            <a:lvl5pPr>
              <a:defRPr sz="2000"/>
            </a:lvl5pPr>
            <a:lvl6pPr>
              <a:defRPr sz="2000"/>
            </a:lvl6pPr>
            <a:lvl7pPr>
              <a:defRPr sz="2000"/>
            </a:lvl7pPr>
            <a:lvl8pPr>
              <a:defRPr sz="2000"/>
            </a:lvl8pPr>
            <a:lvl9pPr>
              <a:defRPr sz="2000"/>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Textplatzhalter 3">
            <a:extLst>
              <a:ext uri="{FF2B5EF4-FFF2-40B4-BE49-F238E27FC236}">
                <a16:creationId xmlns:a16="http://schemas.microsoft.com/office/drawing/2014/main" id="{53A2A654-399C-4B23-AFF3-997059C22C04}"/>
              </a:ext>
            </a:extLst>
          </p:cNvPr>
          <p:cNvSpPr>
            <a:spLocks noGrp="1"/>
          </p:cNvSpPr>
          <p:nvPr>
            <p:ph type="body" sz="half" idx="2"/>
          </p:nvPr>
        </p:nvSpPr>
        <p:spPr>
          <a:xfrm>
            <a:off x="839789" y="2057400"/>
            <a:ext cx="3932237" cy="3811588"/>
          </a:xfrm>
        </p:spPr>
        <p:txBody>
          <a:bodyPr/>
          <a:lstStyle>
            <a:lvl1pPr marL="0" indent="0">
              <a:buNone/>
              <a:defRPr sz="1601"/>
            </a:lvl1pPr>
            <a:lvl2pPr marL="457198" indent="0">
              <a:buNone/>
              <a:defRPr sz="1400"/>
            </a:lvl2pPr>
            <a:lvl3pPr marL="914396" indent="0">
              <a:buNone/>
              <a:defRPr sz="1200"/>
            </a:lvl3pPr>
            <a:lvl4pPr marL="1371597" indent="0">
              <a:buNone/>
              <a:defRPr sz="1000"/>
            </a:lvl4pPr>
            <a:lvl5pPr marL="1828795" indent="0">
              <a:buNone/>
              <a:defRPr sz="1000"/>
            </a:lvl5pPr>
            <a:lvl6pPr marL="2285994" indent="0">
              <a:buNone/>
              <a:defRPr sz="1000"/>
            </a:lvl6pPr>
            <a:lvl7pPr marL="2743191" indent="0">
              <a:buNone/>
              <a:defRPr sz="1000"/>
            </a:lvl7pPr>
            <a:lvl8pPr marL="3200389" indent="0">
              <a:buNone/>
              <a:defRPr sz="1000"/>
            </a:lvl8pPr>
            <a:lvl9pPr marL="3657591" indent="0">
              <a:buNone/>
              <a:defRPr sz="1000"/>
            </a:lvl9pPr>
          </a:lstStyle>
          <a:p>
            <a:pPr lvl="0"/>
            <a:r>
              <a:rPr lang="de-DE"/>
              <a:t>Mastertextformat bearbeiten</a:t>
            </a:r>
          </a:p>
        </p:txBody>
      </p:sp>
      <p:sp>
        <p:nvSpPr>
          <p:cNvPr id="5" name="Datumsplatzhalter 4">
            <a:extLst>
              <a:ext uri="{FF2B5EF4-FFF2-40B4-BE49-F238E27FC236}">
                <a16:creationId xmlns:a16="http://schemas.microsoft.com/office/drawing/2014/main" id="{6B6F0658-941C-4DC8-AF53-F0B8520CC9DF}"/>
              </a:ext>
            </a:extLst>
          </p:cNvPr>
          <p:cNvSpPr>
            <a:spLocks noGrp="1"/>
          </p:cNvSpPr>
          <p:nvPr>
            <p:ph type="dt" sz="half" idx="10"/>
          </p:nvPr>
        </p:nvSpPr>
        <p:spPr/>
        <p:txBody>
          <a:bodyPr/>
          <a:lstStyle/>
          <a:p>
            <a:fld id="{C96EF82D-8EDF-4983-A7FB-F31229DB5D0B}" type="datetime1">
              <a:rPr lang="de-DE" smtClean="0"/>
              <a:t>03.11.2021</a:t>
            </a:fld>
            <a:endParaRPr lang="de-DE"/>
          </a:p>
        </p:txBody>
      </p:sp>
      <p:sp>
        <p:nvSpPr>
          <p:cNvPr id="6" name="Fußzeilenplatzhalter 5">
            <a:extLst>
              <a:ext uri="{FF2B5EF4-FFF2-40B4-BE49-F238E27FC236}">
                <a16:creationId xmlns:a16="http://schemas.microsoft.com/office/drawing/2014/main" id="{403CA0B3-7170-427D-BF6D-E3611780BEF7}"/>
              </a:ext>
            </a:extLst>
          </p:cNvPr>
          <p:cNvSpPr>
            <a:spLocks noGrp="1"/>
          </p:cNvSpPr>
          <p:nvPr>
            <p:ph type="ftr" sz="quarter" idx="11"/>
          </p:nvPr>
        </p:nvSpPr>
        <p:spPr/>
        <p:txBody>
          <a:bodyPr/>
          <a:lstStyle/>
          <a:p>
            <a:endParaRPr lang="de-DE"/>
          </a:p>
        </p:txBody>
      </p:sp>
      <p:sp>
        <p:nvSpPr>
          <p:cNvPr id="7" name="Foliennummernplatzhalter 6">
            <a:extLst>
              <a:ext uri="{FF2B5EF4-FFF2-40B4-BE49-F238E27FC236}">
                <a16:creationId xmlns:a16="http://schemas.microsoft.com/office/drawing/2014/main" id="{201C2723-8FC7-4779-B166-6FDA2F85C2A5}"/>
              </a:ext>
            </a:extLst>
          </p:cNvPr>
          <p:cNvSpPr>
            <a:spLocks noGrp="1"/>
          </p:cNvSpPr>
          <p:nvPr>
            <p:ph type="sldNum" sz="quarter" idx="12"/>
          </p:nvPr>
        </p:nvSpPr>
        <p:spPr/>
        <p:txBody>
          <a:bodyPr/>
          <a:lstStyle/>
          <a:p>
            <a:fld id="{08BD6AC8-4265-46F8-9728-F3892E49F97F}" type="slidenum">
              <a:rPr lang="de-DE" smtClean="0"/>
              <a:t>‹Nr.›</a:t>
            </a:fld>
            <a:endParaRPr lang="de-DE"/>
          </a:p>
        </p:txBody>
      </p:sp>
    </p:spTree>
    <p:extLst>
      <p:ext uri="{BB962C8B-B14F-4D97-AF65-F5344CB8AC3E}">
        <p14:creationId xmlns:p14="http://schemas.microsoft.com/office/powerpoint/2010/main" val="44777633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2D96319-D91D-4C5F-86DA-0D08F4F4C1B0}"/>
              </a:ext>
            </a:extLst>
          </p:cNvPr>
          <p:cNvSpPr>
            <a:spLocks noGrp="1"/>
          </p:cNvSpPr>
          <p:nvPr>
            <p:ph type="title"/>
          </p:nvPr>
        </p:nvSpPr>
        <p:spPr>
          <a:xfrm>
            <a:off x="839789" y="457200"/>
            <a:ext cx="3932237" cy="1600200"/>
          </a:xfrm>
        </p:spPr>
        <p:txBody>
          <a:bodyPr anchor="b"/>
          <a:lstStyle>
            <a:lvl1pPr>
              <a:defRPr sz="3199"/>
            </a:lvl1pPr>
          </a:lstStyle>
          <a:p>
            <a:r>
              <a:rPr lang="de-DE"/>
              <a:t>Mastertitelformat bearbeiten</a:t>
            </a:r>
          </a:p>
        </p:txBody>
      </p:sp>
      <p:sp>
        <p:nvSpPr>
          <p:cNvPr id="3" name="Bildplatzhalter 2">
            <a:extLst>
              <a:ext uri="{FF2B5EF4-FFF2-40B4-BE49-F238E27FC236}">
                <a16:creationId xmlns:a16="http://schemas.microsoft.com/office/drawing/2014/main" id="{A8CFA288-819C-4DBE-B103-4EAD7FD0C7AA}"/>
              </a:ext>
            </a:extLst>
          </p:cNvPr>
          <p:cNvSpPr>
            <a:spLocks noGrp="1"/>
          </p:cNvSpPr>
          <p:nvPr>
            <p:ph type="pic" idx="1"/>
          </p:nvPr>
        </p:nvSpPr>
        <p:spPr>
          <a:xfrm>
            <a:off x="5183189" y="987427"/>
            <a:ext cx="6172200" cy="4873625"/>
          </a:xfrm>
        </p:spPr>
        <p:txBody>
          <a:bodyPr/>
          <a:lstStyle>
            <a:lvl1pPr marL="0" indent="0">
              <a:buNone/>
              <a:defRPr sz="3199"/>
            </a:lvl1pPr>
            <a:lvl2pPr marL="457198" indent="0">
              <a:buNone/>
              <a:defRPr sz="2800"/>
            </a:lvl2pPr>
            <a:lvl3pPr marL="914396" indent="0">
              <a:buNone/>
              <a:defRPr sz="2399"/>
            </a:lvl3pPr>
            <a:lvl4pPr marL="1371597" indent="0">
              <a:buNone/>
              <a:defRPr sz="2000"/>
            </a:lvl4pPr>
            <a:lvl5pPr marL="1828795" indent="0">
              <a:buNone/>
              <a:defRPr sz="2000"/>
            </a:lvl5pPr>
            <a:lvl6pPr marL="2285994" indent="0">
              <a:buNone/>
              <a:defRPr sz="2000"/>
            </a:lvl6pPr>
            <a:lvl7pPr marL="2743191" indent="0">
              <a:buNone/>
              <a:defRPr sz="2000"/>
            </a:lvl7pPr>
            <a:lvl8pPr marL="3200389" indent="0">
              <a:buNone/>
              <a:defRPr sz="2000"/>
            </a:lvl8pPr>
            <a:lvl9pPr marL="3657591" indent="0">
              <a:buNone/>
              <a:defRPr sz="2000"/>
            </a:lvl9pPr>
          </a:lstStyle>
          <a:p>
            <a:endParaRPr lang="de-DE"/>
          </a:p>
        </p:txBody>
      </p:sp>
      <p:sp>
        <p:nvSpPr>
          <p:cNvPr id="4" name="Textplatzhalter 3">
            <a:extLst>
              <a:ext uri="{FF2B5EF4-FFF2-40B4-BE49-F238E27FC236}">
                <a16:creationId xmlns:a16="http://schemas.microsoft.com/office/drawing/2014/main" id="{63996C6F-803D-4237-A2CD-D1901F2BC1D8}"/>
              </a:ext>
            </a:extLst>
          </p:cNvPr>
          <p:cNvSpPr>
            <a:spLocks noGrp="1"/>
          </p:cNvSpPr>
          <p:nvPr>
            <p:ph type="body" sz="half" idx="2"/>
          </p:nvPr>
        </p:nvSpPr>
        <p:spPr>
          <a:xfrm>
            <a:off x="839789" y="2057400"/>
            <a:ext cx="3932237" cy="3811588"/>
          </a:xfrm>
        </p:spPr>
        <p:txBody>
          <a:bodyPr/>
          <a:lstStyle>
            <a:lvl1pPr marL="0" indent="0">
              <a:buNone/>
              <a:defRPr sz="1601"/>
            </a:lvl1pPr>
            <a:lvl2pPr marL="457198" indent="0">
              <a:buNone/>
              <a:defRPr sz="1400"/>
            </a:lvl2pPr>
            <a:lvl3pPr marL="914396" indent="0">
              <a:buNone/>
              <a:defRPr sz="1200"/>
            </a:lvl3pPr>
            <a:lvl4pPr marL="1371597" indent="0">
              <a:buNone/>
              <a:defRPr sz="1000"/>
            </a:lvl4pPr>
            <a:lvl5pPr marL="1828795" indent="0">
              <a:buNone/>
              <a:defRPr sz="1000"/>
            </a:lvl5pPr>
            <a:lvl6pPr marL="2285994" indent="0">
              <a:buNone/>
              <a:defRPr sz="1000"/>
            </a:lvl6pPr>
            <a:lvl7pPr marL="2743191" indent="0">
              <a:buNone/>
              <a:defRPr sz="1000"/>
            </a:lvl7pPr>
            <a:lvl8pPr marL="3200389" indent="0">
              <a:buNone/>
              <a:defRPr sz="1000"/>
            </a:lvl8pPr>
            <a:lvl9pPr marL="3657591" indent="0">
              <a:buNone/>
              <a:defRPr sz="1000"/>
            </a:lvl9pPr>
          </a:lstStyle>
          <a:p>
            <a:pPr lvl="0"/>
            <a:r>
              <a:rPr lang="de-DE"/>
              <a:t>Mastertextformat bearbeiten</a:t>
            </a:r>
          </a:p>
        </p:txBody>
      </p:sp>
      <p:sp>
        <p:nvSpPr>
          <p:cNvPr id="5" name="Datumsplatzhalter 4">
            <a:extLst>
              <a:ext uri="{FF2B5EF4-FFF2-40B4-BE49-F238E27FC236}">
                <a16:creationId xmlns:a16="http://schemas.microsoft.com/office/drawing/2014/main" id="{6C3C57E5-682A-4611-9F35-929D8197267C}"/>
              </a:ext>
            </a:extLst>
          </p:cNvPr>
          <p:cNvSpPr>
            <a:spLocks noGrp="1"/>
          </p:cNvSpPr>
          <p:nvPr>
            <p:ph type="dt" sz="half" idx="10"/>
          </p:nvPr>
        </p:nvSpPr>
        <p:spPr/>
        <p:txBody>
          <a:bodyPr/>
          <a:lstStyle/>
          <a:p>
            <a:fld id="{F6F0CA7F-973A-4C96-8983-6E4065DE4245}" type="datetime1">
              <a:rPr lang="de-DE" smtClean="0"/>
              <a:t>03.11.2021</a:t>
            </a:fld>
            <a:endParaRPr lang="de-DE"/>
          </a:p>
        </p:txBody>
      </p:sp>
      <p:sp>
        <p:nvSpPr>
          <p:cNvPr id="6" name="Fußzeilenplatzhalter 5">
            <a:extLst>
              <a:ext uri="{FF2B5EF4-FFF2-40B4-BE49-F238E27FC236}">
                <a16:creationId xmlns:a16="http://schemas.microsoft.com/office/drawing/2014/main" id="{6DA3CC26-8CBE-4933-9F1F-E142C299C274}"/>
              </a:ext>
            </a:extLst>
          </p:cNvPr>
          <p:cNvSpPr>
            <a:spLocks noGrp="1"/>
          </p:cNvSpPr>
          <p:nvPr>
            <p:ph type="ftr" sz="quarter" idx="11"/>
          </p:nvPr>
        </p:nvSpPr>
        <p:spPr/>
        <p:txBody>
          <a:bodyPr/>
          <a:lstStyle/>
          <a:p>
            <a:endParaRPr lang="de-DE"/>
          </a:p>
        </p:txBody>
      </p:sp>
      <p:sp>
        <p:nvSpPr>
          <p:cNvPr id="7" name="Foliennummernplatzhalter 6">
            <a:extLst>
              <a:ext uri="{FF2B5EF4-FFF2-40B4-BE49-F238E27FC236}">
                <a16:creationId xmlns:a16="http://schemas.microsoft.com/office/drawing/2014/main" id="{393A87CC-E237-4272-A40C-A331C4958BA8}"/>
              </a:ext>
            </a:extLst>
          </p:cNvPr>
          <p:cNvSpPr>
            <a:spLocks noGrp="1"/>
          </p:cNvSpPr>
          <p:nvPr>
            <p:ph type="sldNum" sz="quarter" idx="12"/>
          </p:nvPr>
        </p:nvSpPr>
        <p:spPr/>
        <p:txBody>
          <a:bodyPr/>
          <a:lstStyle/>
          <a:p>
            <a:fld id="{08BD6AC8-4265-46F8-9728-F3892E49F97F}" type="slidenum">
              <a:rPr lang="de-DE" smtClean="0"/>
              <a:t>‹Nr.›</a:t>
            </a:fld>
            <a:endParaRPr lang="de-DE"/>
          </a:p>
        </p:txBody>
      </p:sp>
    </p:spTree>
    <p:extLst>
      <p:ext uri="{BB962C8B-B14F-4D97-AF65-F5344CB8AC3E}">
        <p14:creationId xmlns:p14="http://schemas.microsoft.com/office/powerpoint/2010/main" val="300937683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B5CD9BC-57BD-42F1-8E50-E35CADFF9F81}"/>
              </a:ext>
            </a:extLst>
          </p:cNvPr>
          <p:cNvSpPr>
            <a:spLocks noGrp="1"/>
          </p:cNvSpPr>
          <p:nvPr>
            <p:ph type="title"/>
          </p:nvPr>
        </p:nvSpPr>
        <p:spPr/>
        <p:txBody>
          <a:bodyPr/>
          <a:lstStyle/>
          <a:p>
            <a:r>
              <a:rPr lang="de-DE"/>
              <a:t>Mastertitelformat bearbeiten</a:t>
            </a:r>
          </a:p>
        </p:txBody>
      </p:sp>
      <p:sp>
        <p:nvSpPr>
          <p:cNvPr id="3" name="Vertikaler Textplatzhalter 2">
            <a:extLst>
              <a:ext uri="{FF2B5EF4-FFF2-40B4-BE49-F238E27FC236}">
                <a16:creationId xmlns:a16="http://schemas.microsoft.com/office/drawing/2014/main" id="{1073CB87-F1FD-4D60-93B8-D141DC87911A}"/>
              </a:ext>
            </a:extLst>
          </p:cNvPr>
          <p:cNvSpPr>
            <a:spLocks noGrp="1"/>
          </p:cNvSpPr>
          <p:nvPr>
            <p:ph type="body" orient="vert" idx="1"/>
          </p:nvPr>
        </p:nvSpPr>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CB618813-19C4-4D42-B166-1FA6E7ED6FB2}"/>
              </a:ext>
            </a:extLst>
          </p:cNvPr>
          <p:cNvSpPr>
            <a:spLocks noGrp="1"/>
          </p:cNvSpPr>
          <p:nvPr>
            <p:ph type="dt" sz="half" idx="10"/>
          </p:nvPr>
        </p:nvSpPr>
        <p:spPr/>
        <p:txBody>
          <a:bodyPr/>
          <a:lstStyle/>
          <a:p>
            <a:fld id="{D1B95FC2-1273-4414-BE78-4BCF6EFB7CFF}" type="datetime1">
              <a:rPr lang="de-DE" smtClean="0"/>
              <a:t>03.11.2021</a:t>
            </a:fld>
            <a:endParaRPr lang="de-DE"/>
          </a:p>
        </p:txBody>
      </p:sp>
      <p:sp>
        <p:nvSpPr>
          <p:cNvPr id="5" name="Fußzeilenplatzhalter 4">
            <a:extLst>
              <a:ext uri="{FF2B5EF4-FFF2-40B4-BE49-F238E27FC236}">
                <a16:creationId xmlns:a16="http://schemas.microsoft.com/office/drawing/2014/main" id="{D15A2D6A-9741-4A41-A2D5-0F0C7FCBE0D6}"/>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2110B82C-4CA9-4083-9428-FC30ED413F56}"/>
              </a:ext>
            </a:extLst>
          </p:cNvPr>
          <p:cNvSpPr>
            <a:spLocks noGrp="1"/>
          </p:cNvSpPr>
          <p:nvPr>
            <p:ph type="sldNum" sz="quarter" idx="12"/>
          </p:nvPr>
        </p:nvSpPr>
        <p:spPr/>
        <p:txBody>
          <a:bodyPr/>
          <a:lstStyle/>
          <a:p>
            <a:fld id="{08BD6AC8-4265-46F8-9728-F3892E49F97F}" type="slidenum">
              <a:rPr lang="de-DE" smtClean="0"/>
              <a:t>‹Nr.›</a:t>
            </a:fld>
            <a:endParaRPr lang="de-DE"/>
          </a:p>
        </p:txBody>
      </p:sp>
    </p:spTree>
    <p:extLst>
      <p:ext uri="{BB962C8B-B14F-4D97-AF65-F5344CB8AC3E}">
        <p14:creationId xmlns:p14="http://schemas.microsoft.com/office/powerpoint/2010/main" val="10157392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a:extLst>
              <a:ext uri="{FF2B5EF4-FFF2-40B4-BE49-F238E27FC236}">
                <a16:creationId xmlns:a16="http://schemas.microsoft.com/office/drawing/2014/main" id="{33E1F1E1-D53E-47C9-A7A2-4DDC863E0C31}"/>
              </a:ext>
            </a:extLst>
          </p:cNvPr>
          <p:cNvSpPr>
            <a:spLocks noGrp="1"/>
          </p:cNvSpPr>
          <p:nvPr>
            <p:ph type="title" orient="vert"/>
          </p:nvPr>
        </p:nvSpPr>
        <p:spPr>
          <a:xfrm>
            <a:off x="8724901" y="365125"/>
            <a:ext cx="2628900" cy="5811838"/>
          </a:xfrm>
        </p:spPr>
        <p:txBody>
          <a:bodyPr vert="eaVert"/>
          <a:lstStyle/>
          <a:p>
            <a:r>
              <a:rPr lang="de-DE"/>
              <a:t>Mastertitelformat bearbeiten</a:t>
            </a:r>
          </a:p>
        </p:txBody>
      </p:sp>
      <p:sp>
        <p:nvSpPr>
          <p:cNvPr id="3" name="Vertikaler Textplatzhalter 2">
            <a:extLst>
              <a:ext uri="{FF2B5EF4-FFF2-40B4-BE49-F238E27FC236}">
                <a16:creationId xmlns:a16="http://schemas.microsoft.com/office/drawing/2014/main" id="{88CC58D3-FB98-4D3F-8B1E-E849A8AD0FA2}"/>
              </a:ext>
            </a:extLst>
          </p:cNvPr>
          <p:cNvSpPr>
            <a:spLocks noGrp="1"/>
          </p:cNvSpPr>
          <p:nvPr>
            <p:ph type="body" orient="vert" idx="1"/>
          </p:nvPr>
        </p:nvSpPr>
        <p:spPr>
          <a:xfrm>
            <a:off x="838205" y="365125"/>
            <a:ext cx="7734299" cy="5811838"/>
          </a:xfrm>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B2116BD4-AC0D-47F3-BCFC-BD8AE894356A}"/>
              </a:ext>
            </a:extLst>
          </p:cNvPr>
          <p:cNvSpPr>
            <a:spLocks noGrp="1"/>
          </p:cNvSpPr>
          <p:nvPr>
            <p:ph type="dt" sz="half" idx="10"/>
          </p:nvPr>
        </p:nvSpPr>
        <p:spPr/>
        <p:txBody>
          <a:bodyPr/>
          <a:lstStyle/>
          <a:p>
            <a:fld id="{BA1539FF-F331-46FC-8787-039B93C5830A}" type="datetime1">
              <a:rPr lang="de-DE" smtClean="0"/>
              <a:t>03.11.2021</a:t>
            </a:fld>
            <a:endParaRPr lang="de-DE"/>
          </a:p>
        </p:txBody>
      </p:sp>
      <p:sp>
        <p:nvSpPr>
          <p:cNvPr id="5" name="Fußzeilenplatzhalter 4">
            <a:extLst>
              <a:ext uri="{FF2B5EF4-FFF2-40B4-BE49-F238E27FC236}">
                <a16:creationId xmlns:a16="http://schemas.microsoft.com/office/drawing/2014/main" id="{E4D25129-AF15-4187-BF7A-A72024ED1D9B}"/>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7C11F92D-0C4C-477A-959D-79DB4F4D292E}"/>
              </a:ext>
            </a:extLst>
          </p:cNvPr>
          <p:cNvSpPr>
            <a:spLocks noGrp="1"/>
          </p:cNvSpPr>
          <p:nvPr>
            <p:ph type="sldNum" sz="quarter" idx="12"/>
          </p:nvPr>
        </p:nvSpPr>
        <p:spPr/>
        <p:txBody>
          <a:bodyPr/>
          <a:lstStyle/>
          <a:p>
            <a:fld id="{08BD6AC8-4265-46F8-9728-F3892E49F97F}" type="slidenum">
              <a:rPr lang="de-DE" smtClean="0"/>
              <a:t>‹Nr.›</a:t>
            </a:fld>
            <a:endParaRPr lang="de-DE"/>
          </a:p>
        </p:txBody>
      </p:sp>
    </p:spTree>
    <p:extLst>
      <p:ext uri="{BB962C8B-B14F-4D97-AF65-F5344CB8AC3E}">
        <p14:creationId xmlns:p14="http://schemas.microsoft.com/office/powerpoint/2010/main" val="163679244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Titelfolie">
    <p:spTree>
      <p:nvGrpSpPr>
        <p:cNvPr id="1" name=""/>
        <p:cNvGrpSpPr/>
        <p:nvPr/>
      </p:nvGrpSpPr>
      <p:grpSpPr>
        <a:xfrm>
          <a:off x="0" y="0"/>
          <a:ext cx="0" cy="0"/>
          <a:chOff x="0" y="0"/>
          <a:chExt cx="0" cy="0"/>
        </a:xfrm>
      </p:grpSpPr>
      <p:pic>
        <p:nvPicPr>
          <p:cNvPr id="6" name="Grafik 5" descr="Ein Bild, das Zeichnung enthält.&#10;&#10;Automatisch generierte Beschreibung">
            <a:extLst>
              <a:ext uri="{FF2B5EF4-FFF2-40B4-BE49-F238E27FC236}">
                <a16:creationId xmlns:a16="http://schemas.microsoft.com/office/drawing/2014/main" id="{83293872-1413-45F6-A8B7-45E5D8800BED}"/>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1" y="173"/>
            <a:ext cx="12192000" cy="6857657"/>
          </a:xfrm>
          <a:prstGeom prst="rect">
            <a:avLst/>
          </a:prstGeom>
        </p:spPr>
      </p:pic>
      <p:pic>
        <p:nvPicPr>
          <p:cNvPr id="8" name="Grafik 7">
            <a:extLst>
              <a:ext uri="{FF2B5EF4-FFF2-40B4-BE49-F238E27FC236}">
                <a16:creationId xmlns:a16="http://schemas.microsoft.com/office/drawing/2014/main" id="{0F73F7AE-FD06-44D3-86B5-AAB92175E827}"/>
              </a:ext>
            </a:extLst>
          </p:cNvPr>
          <p:cNvPicPr>
            <a:picLocks noChangeAspect="1"/>
          </p:cNvPicPr>
          <p:nvPr/>
        </p:nvPicPr>
        <p:blipFill>
          <a:blip r:embed="rId3" cstate="hqprint">
            <a:extLst>
              <a:ext uri="{28A0092B-C50C-407E-A947-70E740481C1C}">
                <a14:useLocalDpi xmlns:a14="http://schemas.microsoft.com/office/drawing/2010/main" val="0"/>
              </a:ext>
            </a:extLst>
          </a:blip>
          <a:srcRect/>
          <a:stretch/>
        </p:blipFill>
        <p:spPr>
          <a:xfrm>
            <a:off x="6949444" y="5312543"/>
            <a:ext cx="4101317" cy="908450"/>
          </a:xfrm>
          <a:prstGeom prst="rect">
            <a:avLst/>
          </a:prstGeom>
        </p:spPr>
      </p:pic>
      <p:pic>
        <p:nvPicPr>
          <p:cNvPr id="4" name="Grafik 3" descr="Ein Bild, das Zeichnung enthält.&#10;&#10;Automatisch generierte Beschreibung">
            <a:extLst>
              <a:ext uri="{FF2B5EF4-FFF2-40B4-BE49-F238E27FC236}">
                <a16:creationId xmlns:a16="http://schemas.microsoft.com/office/drawing/2014/main" id="{0C87D4B3-CA05-45A9-BA76-E88742CE06CE}"/>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1" y="173"/>
            <a:ext cx="12192000" cy="6857657"/>
          </a:xfrm>
          <a:prstGeom prst="rect">
            <a:avLst/>
          </a:prstGeom>
        </p:spPr>
      </p:pic>
      <p:pic>
        <p:nvPicPr>
          <p:cNvPr id="5" name="Grafik 4">
            <a:extLst>
              <a:ext uri="{FF2B5EF4-FFF2-40B4-BE49-F238E27FC236}">
                <a16:creationId xmlns:a16="http://schemas.microsoft.com/office/drawing/2014/main" id="{994FD70D-F63B-4A46-B0E3-951223E52068}"/>
              </a:ext>
            </a:extLst>
          </p:cNvPr>
          <p:cNvPicPr>
            <a:picLocks noChangeAspect="1"/>
          </p:cNvPicPr>
          <p:nvPr userDrawn="1"/>
        </p:nvPicPr>
        <p:blipFill>
          <a:blip r:embed="rId3" cstate="hqprint">
            <a:extLst>
              <a:ext uri="{28A0092B-C50C-407E-A947-70E740481C1C}">
                <a14:useLocalDpi xmlns:a14="http://schemas.microsoft.com/office/drawing/2010/main" val="0"/>
              </a:ext>
            </a:extLst>
          </a:blip>
          <a:srcRect/>
          <a:stretch/>
        </p:blipFill>
        <p:spPr>
          <a:xfrm>
            <a:off x="6949444" y="5312543"/>
            <a:ext cx="4101317" cy="908450"/>
          </a:xfrm>
          <a:prstGeom prst="rect">
            <a:avLst/>
          </a:prstGeom>
        </p:spPr>
      </p:pic>
    </p:spTree>
    <p:extLst>
      <p:ext uri="{BB962C8B-B14F-4D97-AF65-F5344CB8AC3E}">
        <p14:creationId xmlns:p14="http://schemas.microsoft.com/office/powerpoint/2010/main" val="389524084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 preserve="1">
  <p:cSld name="standard headline bold">
    <p:spTree>
      <p:nvGrpSpPr>
        <p:cNvPr id="1" name=""/>
        <p:cNvGrpSpPr/>
        <p:nvPr/>
      </p:nvGrpSpPr>
      <p:grpSpPr>
        <a:xfrm>
          <a:off x="0" y="0"/>
          <a:ext cx="0" cy="0"/>
          <a:chOff x="0" y="0"/>
          <a:chExt cx="0" cy="0"/>
        </a:xfrm>
      </p:grpSpPr>
      <p:pic>
        <p:nvPicPr>
          <p:cNvPr id="8" name="Grafik 7">
            <a:extLst>
              <a:ext uri="{FF2B5EF4-FFF2-40B4-BE49-F238E27FC236}">
                <a16:creationId xmlns:a16="http://schemas.microsoft.com/office/drawing/2014/main" id="{12CF33D3-17B6-4F01-B05E-E0F78FA3B2B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6202431"/>
            <a:ext cx="12192000" cy="672965"/>
          </a:xfrm>
          <a:prstGeom prst="rect">
            <a:avLst/>
          </a:prstGeom>
        </p:spPr>
      </p:pic>
      <p:sp>
        <p:nvSpPr>
          <p:cNvPr id="2" name="Titel 1">
            <a:extLst>
              <a:ext uri="{FF2B5EF4-FFF2-40B4-BE49-F238E27FC236}">
                <a16:creationId xmlns:a16="http://schemas.microsoft.com/office/drawing/2014/main" id="{EFBDCB46-AAB7-49E3-AD39-4F3CE35D7666}"/>
              </a:ext>
            </a:extLst>
          </p:cNvPr>
          <p:cNvSpPr>
            <a:spLocks noGrp="1"/>
          </p:cNvSpPr>
          <p:nvPr>
            <p:ph type="ctrTitle"/>
          </p:nvPr>
        </p:nvSpPr>
        <p:spPr>
          <a:xfrm>
            <a:off x="498325" y="532191"/>
            <a:ext cx="10169675" cy="943428"/>
          </a:xfrm>
        </p:spPr>
        <p:txBody>
          <a:bodyPr anchor="t" anchorCtr="0">
            <a:normAutofit/>
          </a:bodyPr>
          <a:lstStyle>
            <a:lvl1pPr algn="l">
              <a:defRPr sz="4001" b="1" cap="all" baseline="0">
                <a:solidFill>
                  <a:srgbClr val="C1002A"/>
                </a:solidFill>
                <a:latin typeface="Noto Sans "/>
                <a:ea typeface="Noto Sans Bold" panose="020B0802040504020204" pitchFamily="34"/>
                <a:cs typeface="Noto Sans Bold" panose="020B0802040504020204" pitchFamily="34"/>
              </a:defRPr>
            </a:lvl1pPr>
          </a:lstStyle>
          <a:p>
            <a:r>
              <a:rPr lang="de-DE"/>
              <a:t>Mastertitelformat bearbeiten</a:t>
            </a:r>
            <a:endParaRPr lang="de-DE" dirty="0"/>
          </a:p>
        </p:txBody>
      </p:sp>
      <p:sp>
        <p:nvSpPr>
          <p:cNvPr id="3" name="Untertitel 2">
            <a:extLst>
              <a:ext uri="{FF2B5EF4-FFF2-40B4-BE49-F238E27FC236}">
                <a16:creationId xmlns:a16="http://schemas.microsoft.com/office/drawing/2014/main" id="{4936F576-B26E-4C30-BE4E-55D686A97D4E}"/>
              </a:ext>
            </a:extLst>
          </p:cNvPr>
          <p:cNvSpPr>
            <a:spLocks noGrp="1"/>
          </p:cNvSpPr>
          <p:nvPr>
            <p:ph type="subTitle" idx="1"/>
          </p:nvPr>
        </p:nvSpPr>
        <p:spPr>
          <a:xfrm>
            <a:off x="498325" y="1629540"/>
            <a:ext cx="11434596" cy="4418970"/>
          </a:xfrm>
        </p:spPr>
        <p:txBody>
          <a:bodyPr/>
          <a:lstStyle>
            <a:lvl1pPr marL="0" indent="0" algn="l">
              <a:buNone/>
              <a:defRPr sz="2399"/>
            </a:lvl1pPr>
            <a:lvl2pPr marL="457198" indent="0" algn="ctr">
              <a:buNone/>
              <a:defRPr sz="2000"/>
            </a:lvl2pPr>
            <a:lvl3pPr marL="914396" indent="0" algn="ctr">
              <a:buNone/>
              <a:defRPr sz="1800"/>
            </a:lvl3pPr>
            <a:lvl4pPr marL="1371597" indent="0" algn="ctr">
              <a:buNone/>
              <a:defRPr sz="1601"/>
            </a:lvl4pPr>
            <a:lvl5pPr marL="1828795" indent="0" algn="ctr">
              <a:buNone/>
              <a:defRPr sz="1601"/>
            </a:lvl5pPr>
            <a:lvl6pPr marL="2285994" indent="0" algn="ctr">
              <a:buNone/>
              <a:defRPr sz="1601"/>
            </a:lvl6pPr>
            <a:lvl7pPr marL="2743191" indent="0" algn="ctr">
              <a:buNone/>
              <a:defRPr sz="1601"/>
            </a:lvl7pPr>
            <a:lvl8pPr marL="3200389" indent="0" algn="ctr">
              <a:buNone/>
              <a:defRPr sz="1601"/>
            </a:lvl8pPr>
            <a:lvl9pPr marL="3657591" indent="0" algn="ctr">
              <a:buNone/>
              <a:defRPr sz="1601"/>
            </a:lvl9pPr>
          </a:lstStyle>
          <a:p>
            <a:r>
              <a:rPr lang="de-DE"/>
              <a:t>Master-Untertitelformat bearbeiten</a:t>
            </a:r>
            <a:endParaRPr lang="de-DE" dirty="0"/>
          </a:p>
        </p:txBody>
      </p:sp>
      <p:sp>
        <p:nvSpPr>
          <p:cNvPr id="4" name="Datumsplatzhalter 3">
            <a:extLst>
              <a:ext uri="{FF2B5EF4-FFF2-40B4-BE49-F238E27FC236}">
                <a16:creationId xmlns:a16="http://schemas.microsoft.com/office/drawing/2014/main" id="{55E173FC-3DB3-4512-879E-50E16E74B661}"/>
              </a:ext>
            </a:extLst>
          </p:cNvPr>
          <p:cNvSpPr>
            <a:spLocks noGrp="1"/>
          </p:cNvSpPr>
          <p:nvPr>
            <p:ph type="dt" sz="half" idx="10"/>
          </p:nvPr>
        </p:nvSpPr>
        <p:spPr>
          <a:xfrm>
            <a:off x="838199" y="6356352"/>
            <a:ext cx="2743200" cy="365125"/>
          </a:xfrm>
          <a:prstGeom prst="rect">
            <a:avLst/>
          </a:prstGeom>
        </p:spPr>
        <p:txBody>
          <a:bodyPr/>
          <a:lstStyle>
            <a:lvl1pPr>
              <a:defRPr>
                <a:solidFill>
                  <a:schemeClr val="bg1"/>
                </a:solidFill>
              </a:defRPr>
            </a:lvl1pPr>
          </a:lstStyle>
          <a:p>
            <a:fld id="{B48E2C3F-C81E-4EEC-809B-5B0DEEEF3817}" type="datetime1">
              <a:rPr lang="de-DE" smtClean="0"/>
              <a:t>03.11.2021</a:t>
            </a:fld>
            <a:endParaRPr lang="de-DE" dirty="0"/>
          </a:p>
        </p:txBody>
      </p:sp>
      <p:sp>
        <p:nvSpPr>
          <p:cNvPr id="5" name="Fußzeilenplatzhalter 4">
            <a:extLst>
              <a:ext uri="{FF2B5EF4-FFF2-40B4-BE49-F238E27FC236}">
                <a16:creationId xmlns:a16="http://schemas.microsoft.com/office/drawing/2014/main" id="{74BB0287-2B5B-4909-BB4A-09A72C5EEB1F}"/>
              </a:ext>
            </a:extLst>
          </p:cNvPr>
          <p:cNvSpPr>
            <a:spLocks noGrp="1"/>
          </p:cNvSpPr>
          <p:nvPr>
            <p:ph type="ftr" sz="quarter" idx="11"/>
          </p:nvPr>
        </p:nvSpPr>
        <p:spPr>
          <a:xfrm>
            <a:off x="5007591" y="6356352"/>
            <a:ext cx="6106237" cy="365125"/>
          </a:xfrm>
          <a:prstGeom prst="rect">
            <a:avLst/>
          </a:prstGeom>
        </p:spPr>
        <p:txBody>
          <a:bodyPr/>
          <a:lstStyle>
            <a:lvl1pPr algn="r">
              <a:defRPr>
                <a:solidFill>
                  <a:schemeClr val="bg1"/>
                </a:solidFill>
              </a:defRPr>
            </a:lvl1pPr>
          </a:lstStyle>
          <a:p>
            <a:endParaRPr lang="de-DE" dirty="0"/>
          </a:p>
        </p:txBody>
      </p:sp>
      <p:sp>
        <p:nvSpPr>
          <p:cNvPr id="6" name="Foliennummernplatzhalter 5">
            <a:extLst>
              <a:ext uri="{FF2B5EF4-FFF2-40B4-BE49-F238E27FC236}">
                <a16:creationId xmlns:a16="http://schemas.microsoft.com/office/drawing/2014/main" id="{5E74A0B4-78BE-4ECB-9462-BF376E3609A9}"/>
              </a:ext>
            </a:extLst>
          </p:cNvPr>
          <p:cNvSpPr>
            <a:spLocks noGrp="1"/>
          </p:cNvSpPr>
          <p:nvPr>
            <p:ph type="sldNum" sz="quarter" idx="12"/>
          </p:nvPr>
        </p:nvSpPr>
        <p:spPr>
          <a:xfrm>
            <a:off x="58008" y="6356352"/>
            <a:ext cx="780197" cy="365125"/>
          </a:xfrm>
          <a:prstGeom prst="rect">
            <a:avLst/>
          </a:prstGeom>
        </p:spPr>
        <p:txBody>
          <a:bodyPr/>
          <a:lstStyle>
            <a:lvl1pPr algn="l">
              <a:defRPr>
                <a:solidFill>
                  <a:schemeClr val="bg1"/>
                </a:solidFill>
              </a:defRPr>
            </a:lvl1pPr>
          </a:lstStyle>
          <a:p>
            <a:fld id="{07240774-CFD2-4AB8-B231-46D42DA9185A}" type="slidenum">
              <a:rPr lang="de-DE" smtClean="0"/>
              <a:pPr/>
              <a:t>‹Nr.›</a:t>
            </a:fld>
            <a:endParaRPr lang="de-DE" dirty="0"/>
          </a:p>
        </p:txBody>
      </p:sp>
      <p:pic>
        <p:nvPicPr>
          <p:cNvPr id="9" name="Grafik 8">
            <a:extLst>
              <a:ext uri="{FF2B5EF4-FFF2-40B4-BE49-F238E27FC236}">
                <a16:creationId xmlns:a16="http://schemas.microsoft.com/office/drawing/2014/main" id="{1EE41F38-1E29-4DAE-A5C5-0871B10D5C55}"/>
              </a:ext>
            </a:extLst>
          </p:cNvPr>
          <p:cNvPicPr>
            <a:picLocks noChangeAspect="1"/>
          </p:cNvPicPr>
          <p:nvPr/>
        </p:nvPicPr>
        <p:blipFill rotWithShape="1">
          <a:blip r:embed="rId3" cstate="hqprint">
            <a:extLst>
              <a:ext uri="{28A0092B-C50C-407E-A947-70E740481C1C}">
                <a14:useLocalDpi xmlns:a14="http://schemas.microsoft.com/office/drawing/2010/main" val="0"/>
              </a:ext>
            </a:extLst>
          </a:blip>
          <a:srcRect/>
          <a:stretch/>
        </p:blipFill>
        <p:spPr>
          <a:xfrm>
            <a:off x="11378132" y="6307363"/>
            <a:ext cx="464607" cy="448438"/>
          </a:xfrm>
          <a:prstGeom prst="rect">
            <a:avLst/>
          </a:prstGeom>
        </p:spPr>
      </p:pic>
      <p:pic>
        <p:nvPicPr>
          <p:cNvPr id="10" name="Grafik 9">
            <a:extLst>
              <a:ext uri="{FF2B5EF4-FFF2-40B4-BE49-F238E27FC236}">
                <a16:creationId xmlns:a16="http://schemas.microsoft.com/office/drawing/2014/main" id="{1FFD230D-92D4-4F0B-9C5A-C5307464D8F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6202431"/>
            <a:ext cx="12192000" cy="672965"/>
          </a:xfrm>
          <a:prstGeom prst="rect">
            <a:avLst/>
          </a:prstGeom>
        </p:spPr>
      </p:pic>
      <p:pic>
        <p:nvPicPr>
          <p:cNvPr id="11" name="Grafik 10">
            <a:extLst>
              <a:ext uri="{FF2B5EF4-FFF2-40B4-BE49-F238E27FC236}">
                <a16:creationId xmlns:a16="http://schemas.microsoft.com/office/drawing/2014/main" id="{B3CF7FA0-526B-42F4-98DB-53AC79B5DA72}"/>
              </a:ext>
            </a:extLst>
          </p:cNvPr>
          <p:cNvPicPr>
            <a:picLocks noChangeAspect="1"/>
          </p:cNvPicPr>
          <p:nvPr userDrawn="1"/>
        </p:nvPicPr>
        <p:blipFill rotWithShape="1">
          <a:blip r:embed="rId3" cstate="hqprint">
            <a:extLst>
              <a:ext uri="{28A0092B-C50C-407E-A947-70E740481C1C}">
                <a14:useLocalDpi xmlns:a14="http://schemas.microsoft.com/office/drawing/2010/main" val="0"/>
              </a:ext>
            </a:extLst>
          </a:blip>
          <a:srcRect/>
          <a:stretch/>
        </p:blipFill>
        <p:spPr>
          <a:xfrm>
            <a:off x="11378132" y="6307363"/>
            <a:ext cx="464607" cy="448438"/>
          </a:xfrm>
          <a:prstGeom prst="rect">
            <a:avLst/>
          </a:prstGeom>
        </p:spPr>
      </p:pic>
    </p:spTree>
    <p:extLst>
      <p:ext uri="{BB962C8B-B14F-4D97-AF65-F5344CB8AC3E}">
        <p14:creationId xmlns:p14="http://schemas.microsoft.com/office/powerpoint/2010/main" val="122757183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standard Headline dünn">
    <p:spTree>
      <p:nvGrpSpPr>
        <p:cNvPr id="1" name=""/>
        <p:cNvGrpSpPr/>
        <p:nvPr/>
      </p:nvGrpSpPr>
      <p:grpSpPr>
        <a:xfrm>
          <a:off x="0" y="0"/>
          <a:ext cx="0" cy="0"/>
          <a:chOff x="0" y="0"/>
          <a:chExt cx="0" cy="0"/>
        </a:xfrm>
      </p:grpSpPr>
      <p:sp>
        <p:nvSpPr>
          <p:cNvPr id="7" name="Titel 1">
            <a:extLst>
              <a:ext uri="{FF2B5EF4-FFF2-40B4-BE49-F238E27FC236}">
                <a16:creationId xmlns:a16="http://schemas.microsoft.com/office/drawing/2014/main" id="{3A763C94-64CE-44A4-B5A9-0FAD272C9046}"/>
              </a:ext>
            </a:extLst>
          </p:cNvPr>
          <p:cNvSpPr>
            <a:spLocks noGrp="1"/>
          </p:cNvSpPr>
          <p:nvPr>
            <p:ph type="ctrTitle"/>
          </p:nvPr>
        </p:nvSpPr>
        <p:spPr>
          <a:xfrm>
            <a:off x="498325" y="532191"/>
            <a:ext cx="10169675" cy="943428"/>
          </a:xfrm>
        </p:spPr>
        <p:txBody>
          <a:bodyPr anchor="t" anchorCtr="0">
            <a:normAutofit/>
          </a:bodyPr>
          <a:lstStyle>
            <a:lvl1pPr algn="l">
              <a:defRPr sz="4001" cap="all" baseline="0">
                <a:solidFill>
                  <a:srgbClr val="C1002A"/>
                </a:solidFill>
                <a:latin typeface="Noto Sans "/>
                <a:ea typeface="Noto Sans regular" panose="020B0502040504020204" pitchFamily="34"/>
                <a:cs typeface="Noto Sans regular" panose="020B0502040504020204" pitchFamily="34"/>
              </a:defRPr>
            </a:lvl1pPr>
          </a:lstStyle>
          <a:p>
            <a:r>
              <a:rPr lang="de-DE"/>
              <a:t>Mastertitelformat bearbeiten</a:t>
            </a:r>
            <a:endParaRPr lang="de-DE" dirty="0"/>
          </a:p>
        </p:txBody>
      </p:sp>
      <p:sp>
        <p:nvSpPr>
          <p:cNvPr id="8" name="Untertitel 2">
            <a:extLst>
              <a:ext uri="{FF2B5EF4-FFF2-40B4-BE49-F238E27FC236}">
                <a16:creationId xmlns:a16="http://schemas.microsoft.com/office/drawing/2014/main" id="{EDB2B1E3-9479-4706-87E4-11BB95945EE4}"/>
              </a:ext>
            </a:extLst>
          </p:cNvPr>
          <p:cNvSpPr>
            <a:spLocks noGrp="1"/>
          </p:cNvSpPr>
          <p:nvPr>
            <p:ph type="subTitle" idx="1"/>
          </p:nvPr>
        </p:nvSpPr>
        <p:spPr>
          <a:xfrm>
            <a:off x="498325" y="1935238"/>
            <a:ext cx="10169675" cy="3322562"/>
          </a:xfrm>
        </p:spPr>
        <p:txBody>
          <a:bodyPr/>
          <a:lstStyle>
            <a:lvl1pPr marL="0" indent="0" algn="l">
              <a:buNone/>
              <a:defRPr sz="2399"/>
            </a:lvl1pPr>
            <a:lvl2pPr marL="457198" indent="0" algn="ctr">
              <a:buNone/>
              <a:defRPr sz="2000"/>
            </a:lvl2pPr>
            <a:lvl3pPr marL="914396" indent="0" algn="ctr">
              <a:buNone/>
              <a:defRPr sz="1800"/>
            </a:lvl3pPr>
            <a:lvl4pPr marL="1371597" indent="0" algn="ctr">
              <a:buNone/>
              <a:defRPr sz="1601"/>
            </a:lvl4pPr>
            <a:lvl5pPr marL="1828795" indent="0" algn="ctr">
              <a:buNone/>
              <a:defRPr sz="1601"/>
            </a:lvl5pPr>
            <a:lvl6pPr marL="2285994" indent="0" algn="ctr">
              <a:buNone/>
              <a:defRPr sz="1601"/>
            </a:lvl6pPr>
            <a:lvl7pPr marL="2743191" indent="0" algn="ctr">
              <a:buNone/>
              <a:defRPr sz="1601"/>
            </a:lvl7pPr>
            <a:lvl8pPr marL="3200389" indent="0" algn="ctr">
              <a:buNone/>
              <a:defRPr sz="1601"/>
            </a:lvl8pPr>
            <a:lvl9pPr marL="3657591" indent="0" algn="ctr">
              <a:buNone/>
              <a:defRPr sz="1601"/>
            </a:lvl9pPr>
          </a:lstStyle>
          <a:p>
            <a:r>
              <a:rPr lang="de-DE"/>
              <a:t>Master-Untertitelformat bearbeiten</a:t>
            </a:r>
            <a:endParaRPr lang="de-DE" dirty="0"/>
          </a:p>
        </p:txBody>
      </p:sp>
      <p:pic>
        <p:nvPicPr>
          <p:cNvPr id="9" name="Grafik 8">
            <a:extLst>
              <a:ext uri="{FF2B5EF4-FFF2-40B4-BE49-F238E27FC236}">
                <a16:creationId xmlns:a16="http://schemas.microsoft.com/office/drawing/2014/main" id="{92AB1A1C-86F0-475A-B5AE-FF33E392091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6202431"/>
            <a:ext cx="12192000" cy="672965"/>
          </a:xfrm>
          <a:prstGeom prst="rect">
            <a:avLst/>
          </a:prstGeom>
        </p:spPr>
      </p:pic>
      <p:sp>
        <p:nvSpPr>
          <p:cNvPr id="10" name="Datumsplatzhalter 3">
            <a:extLst>
              <a:ext uri="{FF2B5EF4-FFF2-40B4-BE49-F238E27FC236}">
                <a16:creationId xmlns:a16="http://schemas.microsoft.com/office/drawing/2014/main" id="{D04832B5-5421-435C-9A5C-D594D5C4EA29}"/>
              </a:ext>
            </a:extLst>
          </p:cNvPr>
          <p:cNvSpPr>
            <a:spLocks noGrp="1"/>
          </p:cNvSpPr>
          <p:nvPr>
            <p:ph type="dt" sz="half" idx="10"/>
          </p:nvPr>
        </p:nvSpPr>
        <p:spPr>
          <a:xfrm>
            <a:off x="838199" y="6356352"/>
            <a:ext cx="2743200" cy="365125"/>
          </a:xfrm>
          <a:prstGeom prst="rect">
            <a:avLst/>
          </a:prstGeom>
        </p:spPr>
        <p:txBody>
          <a:bodyPr/>
          <a:lstStyle>
            <a:lvl1pPr>
              <a:defRPr>
                <a:solidFill>
                  <a:schemeClr val="bg1"/>
                </a:solidFill>
                <a:latin typeface="Noto Sans "/>
              </a:defRPr>
            </a:lvl1pPr>
          </a:lstStyle>
          <a:p>
            <a:fld id="{717C1767-AE8F-46D7-AECE-0AFEB37630CC}" type="datetime1">
              <a:rPr lang="de-DE" smtClean="0"/>
              <a:t>03.11.2021</a:t>
            </a:fld>
            <a:endParaRPr lang="de-DE" dirty="0"/>
          </a:p>
        </p:txBody>
      </p:sp>
      <p:sp>
        <p:nvSpPr>
          <p:cNvPr id="11" name="Fußzeilenplatzhalter 4">
            <a:extLst>
              <a:ext uri="{FF2B5EF4-FFF2-40B4-BE49-F238E27FC236}">
                <a16:creationId xmlns:a16="http://schemas.microsoft.com/office/drawing/2014/main" id="{CE379078-059A-4359-B1F4-C1BAD1F032BE}"/>
              </a:ext>
            </a:extLst>
          </p:cNvPr>
          <p:cNvSpPr>
            <a:spLocks noGrp="1"/>
          </p:cNvSpPr>
          <p:nvPr>
            <p:ph type="ftr" sz="quarter" idx="11"/>
          </p:nvPr>
        </p:nvSpPr>
        <p:spPr>
          <a:xfrm>
            <a:off x="5007591" y="6356352"/>
            <a:ext cx="6106237" cy="365125"/>
          </a:xfrm>
          <a:prstGeom prst="rect">
            <a:avLst/>
          </a:prstGeom>
        </p:spPr>
        <p:txBody>
          <a:bodyPr/>
          <a:lstStyle>
            <a:lvl1pPr algn="r">
              <a:defRPr>
                <a:solidFill>
                  <a:schemeClr val="bg1"/>
                </a:solidFill>
                <a:latin typeface="Noto Sans "/>
              </a:defRPr>
            </a:lvl1pPr>
          </a:lstStyle>
          <a:p>
            <a:endParaRPr lang="de-DE" dirty="0"/>
          </a:p>
        </p:txBody>
      </p:sp>
      <p:sp>
        <p:nvSpPr>
          <p:cNvPr id="13" name="Foliennummernplatzhalter 5">
            <a:extLst>
              <a:ext uri="{FF2B5EF4-FFF2-40B4-BE49-F238E27FC236}">
                <a16:creationId xmlns:a16="http://schemas.microsoft.com/office/drawing/2014/main" id="{0D60F506-1BA5-41CA-9268-CD15EBAE3C5B}"/>
              </a:ext>
            </a:extLst>
          </p:cNvPr>
          <p:cNvSpPr>
            <a:spLocks noGrp="1"/>
          </p:cNvSpPr>
          <p:nvPr>
            <p:ph type="sldNum" sz="quarter" idx="12"/>
          </p:nvPr>
        </p:nvSpPr>
        <p:spPr>
          <a:xfrm>
            <a:off x="58008" y="6356352"/>
            <a:ext cx="780197" cy="365125"/>
          </a:xfrm>
          <a:prstGeom prst="rect">
            <a:avLst/>
          </a:prstGeom>
        </p:spPr>
        <p:txBody>
          <a:bodyPr/>
          <a:lstStyle>
            <a:lvl1pPr algn="l">
              <a:defRPr>
                <a:solidFill>
                  <a:schemeClr val="bg1"/>
                </a:solidFill>
                <a:latin typeface="Noto Sans "/>
              </a:defRPr>
            </a:lvl1pPr>
          </a:lstStyle>
          <a:p>
            <a:fld id="{07240774-CFD2-4AB8-B231-46D42DA9185A}" type="slidenum">
              <a:rPr lang="de-DE" smtClean="0"/>
              <a:pPr/>
              <a:t>‹Nr.›</a:t>
            </a:fld>
            <a:endParaRPr lang="de-DE" dirty="0"/>
          </a:p>
        </p:txBody>
      </p:sp>
      <p:pic>
        <p:nvPicPr>
          <p:cNvPr id="14" name="Grafik 13">
            <a:extLst>
              <a:ext uri="{FF2B5EF4-FFF2-40B4-BE49-F238E27FC236}">
                <a16:creationId xmlns:a16="http://schemas.microsoft.com/office/drawing/2014/main" id="{913C9A69-71BC-4300-A2B0-52BDE59852B0}"/>
              </a:ext>
            </a:extLst>
          </p:cNvPr>
          <p:cNvPicPr>
            <a:picLocks noChangeAspect="1"/>
          </p:cNvPicPr>
          <p:nvPr/>
        </p:nvPicPr>
        <p:blipFill rotWithShape="1">
          <a:blip r:embed="rId3" cstate="hqprint">
            <a:extLst>
              <a:ext uri="{28A0092B-C50C-407E-A947-70E740481C1C}">
                <a14:useLocalDpi xmlns:a14="http://schemas.microsoft.com/office/drawing/2010/main" val="0"/>
              </a:ext>
            </a:extLst>
          </a:blip>
          <a:srcRect/>
          <a:stretch/>
        </p:blipFill>
        <p:spPr>
          <a:xfrm>
            <a:off x="11378132" y="6307363"/>
            <a:ext cx="464607" cy="448438"/>
          </a:xfrm>
          <a:prstGeom prst="rect">
            <a:avLst/>
          </a:prstGeom>
        </p:spPr>
      </p:pic>
      <p:pic>
        <p:nvPicPr>
          <p:cNvPr id="12" name="Grafik 11">
            <a:extLst>
              <a:ext uri="{FF2B5EF4-FFF2-40B4-BE49-F238E27FC236}">
                <a16:creationId xmlns:a16="http://schemas.microsoft.com/office/drawing/2014/main" id="{4E7B1718-4185-43B3-B61F-D3D7ECFE792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6202431"/>
            <a:ext cx="12192000" cy="672965"/>
          </a:xfrm>
          <a:prstGeom prst="rect">
            <a:avLst/>
          </a:prstGeom>
        </p:spPr>
      </p:pic>
      <p:pic>
        <p:nvPicPr>
          <p:cNvPr id="15" name="Grafik 14">
            <a:extLst>
              <a:ext uri="{FF2B5EF4-FFF2-40B4-BE49-F238E27FC236}">
                <a16:creationId xmlns:a16="http://schemas.microsoft.com/office/drawing/2014/main" id="{52B945AE-AF7A-4644-A2C2-781C1BC38111}"/>
              </a:ext>
            </a:extLst>
          </p:cNvPr>
          <p:cNvPicPr>
            <a:picLocks noChangeAspect="1"/>
          </p:cNvPicPr>
          <p:nvPr userDrawn="1"/>
        </p:nvPicPr>
        <p:blipFill rotWithShape="1">
          <a:blip r:embed="rId3" cstate="hqprint">
            <a:extLst>
              <a:ext uri="{28A0092B-C50C-407E-A947-70E740481C1C}">
                <a14:useLocalDpi xmlns:a14="http://schemas.microsoft.com/office/drawing/2010/main" val="0"/>
              </a:ext>
            </a:extLst>
          </a:blip>
          <a:srcRect/>
          <a:stretch/>
        </p:blipFill>
        <p:spPr>
          <a:xfrm>
            <a:off x="11378132" y="6307363"/>
            <a:ext cx="464607" cy="448438"/>
          </a:xfrm>
          <a:prstGeom prst="rect">
            <a:avLst/>
          </a:prstGeom>
        </p:spPr>
      </p:pic>
    </p:spTree>
    <p:extLst>
      <p:ext uri="{BB962C8B-B14F-4D97-AF65-F5344CB8AC3E}">
        <p14:creationId xmlns:p14="http://schemas.microsoft.com/office/powerpoint/2010/main" val="1950642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tandard Headline dünn">
    <p:spTree>
      <p:nvGrpSpPr>
        <p:cNvPr id="1" name=""/>
        <p:cNvGrpSpPr/>
        <p:nvPr/>
      </p:nvGrpSpPr>
      <p:grpSpPr>
        <a:xfrm>
          <a:off x="0" y="0"/>
          <a:ext cx="0" cy="0"/>
          <a:chOff x="0" y="0"/>
          <a:chExt cx="0" cy="0"/>
        </a:xfrm>
      </p:grpSpPr>
      <p:sp>
        <p:nvSpPr>
          <p:cNvPr id="7" name="Titel 1">
            <a:extLst>
              <a:ext uri="{FF2B5EF4-FFF2-40B4-BE49-F238E27FC236}">
                <a16:creationId xmlns:a16="http://schemas.microsoft.com/office/drawing/2014/main" id="{3A763C94-64CE-44A4-B5A9-0FAD272C9046}"/>
              </a:ext>
            </a:extLst>
          </p:cNvPr>
          <p:cNvSpPr>
            <a:spLocks noGrp="1"/>
          </p:cNvSpPr>
          <p:nvPr>
            <p:ph type="ctrTitle"/>
          </p:nvPr>
        </p:nvSpPr>
        <p:spPr>
          <a:xfrm>
            <a:off x="498325" y="532191"/>
            <a:ext cx="10169675" cy="943428"/>
          </a:xfrm>
        </p:spPr>
        <p:txBody>
          <a:bodyPr anchor="t" anchorCtr="0">
            <a:normAutofit/>
          </a:bodyPr>
          <a:lstStyle>
            <a:lvl1pPr algn="l">
              <a:defRPr sz="4001" cap="all" baseline="0">
                <a:solidFill>
                  <a:srgbClr val="C1002A"/>
                </a:solidFill>
                <a:latin typeface="Noto Sans "/>
                <a:ea typeface="Noto Sans regular" panose="020B0502040504020204" pitchFamily="34"/>
                <a:cs typeface="Noto Sans regular" panose="020B0502040504020204" pitchFamily="34"/>
              </a:defRPr>
            </a:lvl1pPr>
          </a:lstStyle>
          <a:p>
            <a:r>
              <a:rPr lang="de-DE" dirty="0"/>
              <a:t>Mastertitelformat bearbeiten</a:t>
            </a:r>
          </a:p>
        </p:txBody>
      </p:sp>
      <p:sp>
        <p:nvSpPr>
          <p:cNvPr id="8" name="Untertitel 2">
            <a:extLst>
              <a:ext uri="{FF2B5EF4-FFF2-40B4-BE49-F238E27FC236}">
                <a16:creationId xmlns:a16="http://schemas.microsoft.com/office/drawing/2014/main" id="{EDB2B1E3-9479-4706-87E4-11BB95945EE4}"/>
              </a:ext>
            </a:extLst>
          </p:cNvPr>
          <p:cNvSpPr>
            <a:spLocks noGrp="1"/>
          </p:cNvSpPr>
          <p:nvPr>
            <p:ph type="subTitle" idx="1"/>
          </p:nvPr>
        </p:nvSpPr>
        <p:spPr>
          <a:xfrm>
            <a:off x="498325" y="1935238"/>
            <a:ext cx="10169675" cy="3322562"/>
          </a:xfrm>
        </p:spPr>
        <p:txBody>
          <a:bodyPr/>
          <a:lstStyle>
            <a:lvl1pPr marL="0" indent="0" algn="l">
              <a:buNone/>
              <a:defRPr sz="2399"/>
            </a:lvl1pPr>
            <a:lvl2pPr marL="457198" indent="0" algn="ctr">
              <a:buNone/>
              <a:defRPr sz="2000"/>
            </a:lvl2pPr>
            <a:lvl3pPr marL="914396" indent="0" algn="ctr">
              <a:buNone/>
              <a:defRPr sz="1800"/>
            </a:lvl3pPr>
            <a:lvl4pPr marL="1371597" indent="0" algn="ctr">
              <a:buNone/>
              <a:defRPr sz="1601"/>
            </a:lvl4pPr>
            <a:lvl5pPr marL="1828795" indent="0" algn="ctr">
              <a:buNone/>
              <a:defRPr sz="1601"/>
            </a:lvl5pPr>
            <a:lvl6pPr marL="2285994" indent="0" algn="ctr">
              <a:buNone/>
              <a:defRPr sz="1601"/>
            </a:lvl6pPr>
            <a:lvl7pPr marL="2743191" indent="0" algn="ctr">
              <a:buNone/>
              <a:defRPr sz="1601"/>
            </a:lvl7pPr>
            <a:lvl8pPr marL="3200389" indent="0" algn="ctr">
              <a:buNone/>
              <a:defRPr sz="1601"/>
            </a:lvl8pPr>
            <a:lvl9pPr marL="3657591" indent="0" algn="ctr">
              <a:buNone/>
              <a:defRPr sz="1601"/>
            </a:lvl9pPr>
          </a:lstStyle>
          <a:p>
            <a:r>
              <a:rPr lang="de-DE" dirty="0"/>
              <a:t>Master-Untertitelformat bearbeiten</a:t>
            </a:r>
          </a:p>
        </p:txBody>
      </p:sp>
      <p:pic>
        <p:nvPicPr>
          <p:cNvPr id="9" name="Grafik 8">
            <a:extLst>
              <a:ext uri="{FF2B5EF4-FFF2-40B4-BE49-F238E27FC236}">
                <a16:creationId xmlns:a16="http://schemas.microsoft.com/office/drawing/2014/main" id="{92AB1A1C-86F0-475A-B5AE-FF33E392091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6202431"/>
            <a:ext cx="12192000" cy="672965"/>
          </a:xfrm>
          <a:prstGeom prst="rect">
            <a:avLst/>
          </a:prstGeom>
        </p:spPr>
      </p:pic>
      <p:sp>
        <p:nvSpPr>
          <p:cNvPr id="10" name="Datumsplatzhalter 3">
            <a:extLst>
              <a:ext uri="{FF2B5EF4-FFF2-40B4-BE49-F238E27FC236}">
                <a16:creationId xmlns:a16="http://schemas.microsoft.com/office/drawing/2014/main" id="{D04832B5-5421-435C-9A5C-D594D5C4EA29}"/>
              </a:ext>
            </a:extLst>
          </p:cNvPr>
          <p:cNvSpPr>
            <a:spLocks noGrp="1"/>
          </p:cNvSpPr>
          <p:nvPr>
            <p:ph type="dt" sz="half" idx="10"/>
          </p:nvPr>
        </p:nvSpPr>
        <p:spPr>
          <a:xfrm>
            <a:off x="838199" y="6356352"/>
            <a:ext cx="2743200" cy="365125"/>
          </a:xfrm>
          <a:prstGeom prst="rect">
            <a:avLst/>
          </a:prstGeom>
        </p:spPr>
        <p:txBody>
          <a:bodyPr/>
          <a:lstStyle>
            <a:lvl1pPr>
              <a:defRPr>
                <a:solidFill>
                  <a:schemeClr val="bg1"/>
                </a:solidFill>
                <a:latin typeface="Noto Sans "/>
              </a:defRPr>
            </a:lvl1pPr>
          </a:lstStyle>
          <a:p>
            <a:fld id="{717C1767-AE8F-46D7-AECE-0AFEB37630CC}" type="datetime1">
              <a:rPr lang="de-DE" smtClean="0"/>
              <a:t>03.11.2021</a:t>
            </a:fld>
            <a:endParaRPr lang="de-DE" dirty="0"/>
          </a:p>
        </p:txBody>
      </p:sp>
      <p:sp>
        <p:nvSpPr>
          <p:cNvPr id="11" name="Fußzeilenplatzhalter 4">
            <a:extLst>
              <a:ext uri="{FF2B5EF4-FFF2-40B4-BE49-F238E27FC236}">
                <a16:creationId xmlns:a16="http://schemas.microsoft.com/office/drawing/2014/main" id="{CE379078-059A-4359-B1F4-C1BAD1F032BE}"/>
              </a:ext>
            </a:extLst>
          </p:cNvPr>
          <p:cNvSpPr>
            <a:spLocks noGrp="1"/>
          </p:cNvSpPr>
          <p:nvPr>
            <p:ph type="ftr" sz="quarter" idx="11"/>
          </p:nvPr>
        </p:nvSpPr>
        <p:spPr>
          <a:xfrm>
            <a:off x="5007591" y="6356352"/>
            <a:ext cx="6106237" cy="365125"/>
          </a:xfrm>
          <a:prstGeom prst="rect">
            <a:avLst/>
          </a:prstGeom>
        </p:spPr>
        <p:txBody>
          <a:bodyPr/>
          <a:lstStyle>
            <a:lvl1pPr algn="r">
              <a:defRPr>
                <a:solidFill>
                  <a:schemeClr val="bg1"/>
                </a:solidFill>
                <a:latin typeface="Noto Sans "/>
              </a:defRPr>
            </a:lvl1pPr>
          </a:lstStyle>
          <a:p>
            <a:endParaRPr lang="de-DE" dirty="0"/>
          </a:p>
        </p:txBody>
      </p:sp>
      <p:sp>
        <p:nvSpPr>
          <p:cNvPr id="13" name="Foliennummernplatzhalter 5">
            <a:extLst>
              <a:ext uri="{FF2B5EF4-FFF2-40B4-BE49-F238E27FC236}">
                <a16:creationId xmlns:a16="http://schemas.microsoft.com/office/drawing/2014/main" id="{0D60F506-1BA5-41CA-9268-CD15EBAE3C5B}"/>
              </a:ext>
            </a:extLst>
          </p:cNvPr>
          <p:cNvSpPr>
            <a:spLocks noGrp="1"/>
          </p:cNvSpPr>
          <p:nvPr>
            <p:ph type="sldNum" sz="quarter" idx="12"/>
          </p:nvPr>
        </p:nvSpPr>
        <p:spPr>
          <a:xfrm>
            <a:off x="58008" y="6356352"/>
            <a:ext cx="780197" cy="365125"/>
          </a:xfrm>
          <a:prstGeom prst="rect">
            <a:avLst/>
          </a:prstGeom>
        </p:spPr>
        <p:txBody>
          <a:bodyPr/>
          <a:lstStyle>
            <a:lvl1pPr algn="l">
              <a:defRPr>
                <a:solidFill>
                  <a:schemeClr val="bg1"/>
                </a:solidFill>
                <a:latin typeface="Noto Sans "/>
              </a:defRPr>
            </a:lvl1pPr>
          </a:lstStyle>
          <a:p>
            <a:fld id="{07240774-CFD2-4AB8-B231-46D42DA9185A}" type="slidenum">
              <a:rPr lang="de-DE" smtClean="0"/>
              <a:pPr/>
              <a:t>‹Nr.›</a:t>
            </a:fld>
            <a:endParaRPr lang="de-DE" dirty="0"/>
          </a:p>
        </p:txBody>
      </p:sp>
      <p:pic>
        <p:nvPicPr>
          <p:cNvPr id="14" name="Grafik 13">
            <a:extLst>
              <a:ext uri="{FF2B5EF4-FFF2-40B4-BE49-F238E27FC236}">
                <a16:creationId xmlns:a16="http://schemas.microsoft.com/office/drawing/2014/main" id="{913C9A69-71BC-4300-A2B0-52BDE59852B0}"/>
              </a:ext>
            </a:extLst>
          </p:cNvPr>
          <p:cNvPicPr>
            <a:picLocks noChangeAspect="1"/>
          </p:cNvPicPr>
          <p:nvPr userDrawn="1"/>
        </p:nvPicPr>
        <p:blipFill rotWithShape="1">
          <a:blip r:embed="rId3" cstate="hqprint">
            <a:extLst>
              <a:ext uri="{28A0092B-C50C-407E-A947-70E740481C1C}">
                <a14:useLocalDpi xmlns:a14="http://schemas.microsoft.com/office/drawing/2010/main" val="0"/>
              </a:ext>
            </a:extLst>
          </a:blip>
          <a:srcRect/>
          <a:stretch/>
        </p:blipFill>
        <p:spPr>
          <a:xfrm>
            <a:off x="11378132" y="6307363"/>
            <a:ext cx="464607" cy="448438"/>
          </a:xfrm>
          <a:prstGeom prst="rect">
            <a:avLst/>
          </a:prstGeom>
        </p:spPr>
      </p:pic>
    </p:spTree>
    <p:extLst>
      <p:ext uri="{BB962C8B-B14F-4D97-AF65-F5344CB8AC3E}">
        <p14:creationId xmlns:p14="http://schemas.microsoft.com/office/powerpoint/2010/main" val="316874856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 preserve="1">
  <p:cSld name="Aufzählung 1">
    <p:spTree>
      <p:nvGrpSpPr>
        <p:cNvPr id="1" name=""/>
        <p:cNvGrpSpPr/>
        <p:nvPr/>
      </p:nvGrpSpPr>
      <p:grpSpPr>
        <a:xfrm>
          <a:off x="0" y="0"/>
          <a:ext cx="0" cy="0"/>
          <a:chOff x="0" y="0"/>
          <a:chExt cx="0" cy="0"/>
        </a:xfrm>
      </p:grpSpPr>
      <p:pic>
        <p:nvPicPr>
          <p:cNvPr id="10" name="Grafik 9">
            <a:extLst>
              <a:ext uri="{FF2B5EF4-FFF2-40B4-BE49-F238E27FC236}">
                <a16:creationId xmlns:a16="http://schemas.microsoft.com/office/drawing/2014/main" id="{C1AB38DC-9002-42A5-9B95-F59D00F9A1A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6202431"/>
            <a:ext cx="12192000" cy="672965"/>
          </a:xfrm>
          <a:prstGeom prst="rect">
            <a:avLst/>
          </a:prstGeom>
        </p:spPr>
      </p:pic>
      <p:sp>
        <p:nvSpPr>
          <p:cNvPr id="2" name="Titel 1">
            <a:extLst>
              <a:ext uri="{FF2B5EF4-FFF2-40B4-BE49-F238E27FC236}">
                <a16:creationId xmlns:a16="http://schemas.microsoft.com/office/drawing/2014/main" id="{00A85363-6E39-4FC8-9813-4068670DDD07}"/>
              </a:ext>
            </a:extLst>
          </p:cNvPr>
          <p:cNvSpPr>
            <a:spLocks noGrp="1"/>
          </p:cNvSpPr>
          <p:nvPr>
            <p:ph type="title"/>
          </p:nvPr>
        </p:nvSpPr>
        <p:spPr>
          <a:xfrm>
            <a:off x="401565" y="517676"/>
            <a:ext cx="10952239" cy="1173012"/>
          </a:xfrm>
        </p:spPr>
        <p:txBody>
          <a:bodyPr anchor="t" anchorCtr="0">
            <a:normAutofit/>
          </a:bodyPr>
          <a:lstStyle>
            <a:lvl1pPr>
              <a:defRPr sz="4001" b="1" cap="all" baseline="0">
                <a:latin typeface="Noto Sans "/>
                <a:ea typeface="Noto Sans Bold" panose="020B0802040504020204" pitchFamily="34"/>
                <a:cs typeface="Noto Sans Bold" panose="020B0802040504020204" pitchFamily="34"/>
              </a:defRPr>
            </a:lvl1pPr>
          </a:lstStyle>
          <a:p>
            <a:r>
              <a:rPr lang="de-DE"/>
              <a:t>Mastertitelformat bearbeiten</a:t>
            </a:r>
            <a:endParaRPr lang="de-DE" dirty="0"/>
          </a:p>
        </p:txBody>
      </p:sp>
      <p:sp>
        <p:nvSpPr>
          <p:cNvPr id="3" name="Inhaltsplatzhalter 2">
            <a:extLst>
              <a:ext uri="{FF2B5EF4-FFF2-40B4-BE49-F238E27FC236}">
                <a16:creationId xmlns:a16="http://schemas.microsoft.com/office/drawing/2014/main" id="{E8DBE976-B56D-411B-86B1-062F5DB757E7}"/>
              </a:ext>
            </a:extLst>
          </p:cNvPr>
          <p:cNvSpPr>
            <a:spLocks noGrp="1"/>
          </p:cNvSpPr>
          <p:nvPr>
            <p:ph idx="1"/>
          </p:nvPr>
        </p:nvSpPr>
        <p:spPr>
          <a:xfrm>
            <a:off x="401565" y="1825625"/>
            <a:ext cx="10952239" cy="4351338"/>
          </a:xfrm>
        </p:spPr>
        <p:txBody>
          <a:bodyPr/>
          <a:lstStyle>
            <a:lvl1pPr marL="228600" indent="-228600">
              <a:buClr>
                <a:srgbClr val="C1002A"/>
              </a:buClr>
              <a:buFont typeface="Wingdings" panose="05000000000000000000" pitchFamily="2" charset="2"/>
              <a:buChar char="§"/>
              <a:defRPr/>
            </a:lvl1pPr>
            <a:lvl2pPr marL="685798" indent="-228600">
              <a:buClr>
                <a:srgbClr val="C1002A"/>
              </a:buClr>
              <a:buFont typeface="Wingdings" panose="05000000000000000000" pitchFamily="2" charset="2"/>
              <a:buChar char="§"/>
              <a:defRPr/>
            </a:lvl2pPr>
            <a:lvl3pPr marL="1142997" indent="-228600">
              <a:buClr>
                <a:srgbClr val="C1002A"/>
              </a:buClr>
              <a:buFont typeface="Wingdings" panose="05000000000000000000" pitchFamily="2" charset="2"/>
              <a:buChar char="§"/>
              <a:defRPr/>
            </a:lvl3pPr>
            <a:lvl4pPr marL="1600196" indent="-228600">
              <a:buClr>
                <a:srgbClr val="C1002A"/>
              </a:buClr>
              <a:buFont typeface="Wingdings" panose="05000000000000000000" pitchFamily="2" charset="2"/>
              <a:buChar char="§"/>
              <a:defRPr/>
            </a:lvl4pPr>
            <a:lvl5pPr marL="2057393" indent="-228600">
              <a:buClr>
                <a:srgbClr val="C1002A"/>
              </a:buClr>
              <a:buFont typeface="Wingdings" panose="05000000000000000000" pitchFamily="2" charset="2"/>
              <a:buChar char="§"/>
              <a:defRPr/>
            </a:lvl5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DE" dirty="0"/>
          </a:p>
        </p:txBody>
      </p:sp>
      <p:sp>
        <p:nvSpPr>
          <p:cNvPr id="7" name="Datumsplatzhalter 3">
            <a:extLst>
              <a:ext uri="{FF2B5EF4-FFF2-40B4-BE49-F238E27FC236}">
                <a16:creationId xmlns:a16="http://schemas.microsoft.com/office/drawing/2014/main" id="{8C05F9F3-5B3D-4D27-AC50-42733E0DC1BA}"/>
              </a:ext>
            </a:extLst>
          </p:cNvPr>
          <p:cNvSpPr>
            <a:spLocks noGrp="1"/>
          </p:cNvSpPr>
          <p:nvPr>
            <p:ph type="dt" sz="half" idx="10"/>
          </p:nvPr>
        </p:nvSpPr>
        <p:spPr>
          <a:xfrm>
            <a:off x="838199" y="6356352"/>
            <a:ext cx="2743200" cy="365125"/>
          </a:xfrm>
          <a:prstGeom prst="rect">
            <a:avLst/>
          </a:prstGeom>
        </p:spPr>
        <p:txBody>
          <a:bodyPr/>
          <a:lstStyle>
            <a:lvl1pPr>
              <a:defRPr>
                <a:solidFill>
                  <a:schemeClr val="bg1"/>
                </a:solidFill>
              </a:defRPr>
            </a:lvl1pPr>
          </a:lstStyle>
          <a:p>
            <a:fld id="{C49268A5-827E-4B7B-A3BA-4DACF61BCE9B}" type="datetime1">
              <a:rPr lang="de-DE" smtClean="0"/>
              <a:t>03.11.2021</a:t>
            </a:fld>
            <a:endParaRPr lang="de-DE" dirty="0"/>
          </a:p>
        </p:txBody>
      </p:sp>
      <p:sp>
        <p:nvSpPr>
          <p:cNvPr id="8" name="Fußzeilenplatzhalter 4">
            <a:extLst>
              <a:ext uri="{FF2B5EF4-FFF2-40B4-BE49-F238E27FC236}">
                <a16:creationId xmlns:a16="http://schemas.microsoft.com/office/drawing/2014/main" id="{747B6971-B79F-45E3-8A0E-B2B705F34CFF}"/>
              </a:ext>
            </a:extLst>
          </p:cNvPr>
          <p:cNvSpPr>
            <a:spLocks noGrp="1"/>
          </p:cNvSpPr>
          <p:nvPr>
            <p:ph type="ftr" sz="quarter" idx="11"/>
          </p:nvPr>
        </p:nvSpPr>
        <p:spPr>
          <a:xfrm>
            <a:off x="5007591" y="6356352"/>
            <a:ext cx="6106237" cy="365125"/>
          </a:xfrm>
          <a:prstGeom prst="rect">
            <a:avLst/>
          </a:prstGeom>
        </p:spPr>
        <p:txBody>
          <a:bodyPr/>
          <a:lstStyle>
            <a:lvl1pPr algn="r">
              <a:defRPr>
                <a:solidFill>
                  <a:schemeClr val="bg1"/>
                </a:solidFill>
              </a:defRPr>
            </a:lvl1pPr>
          </a:lstStyle>
          <a:p>
            <a:endParaRPr lang="de-DE" dirty="0"/>
          </a:p>
        </p:txBody>
      </p:sp>
      <p:sp>
        <p:nvSpPr>
          <p:cNvPr id="11" name="Foliennummernplatzhalter 5">
            <a:extLst>
              <a:ext uri="{FF2B5EF4-FFF2-40B4-BE49-F238E27FC236}">
                <a16:creationId xmlns:a16="http://schemas.microsoft.com/office/drawing/2014/main" id="{D70019B9-A306-4CAF-A588-B9EFBB791F8A}"/>
              </a:ext>
            </a:extLst>
          </p:cNvPr>
          <p:cNvSpPr>
            <a:spLocks noGrp="1"/>
          </p:cNvSpPr>
          <p:nvPr>
            <p:ph type="sldNum" sz="quarter" idx="12"/>
          </p:nvPr>
        </p:nvSpPr>
        <p:spPr>
          <a:xfrm>
            <a:off x="58003" y="6356352"/>
            <a:ext cx="651682" cy="365125"/>
          </a:xfrm>
          <a:prstGeom prst="rect">
            <a:avLst/>
          </a:prstGeom>
        </p:spPr>
        <p:txBody>
          <a:bodyPr/>
          <a:lstStyle>
            <a:lvl1pPr algn="l">
              <a:defRPr>
                <a:solidFill>
                  <a:schemeClr val="bg1"/>
                </a:solidFill>
              </a:defRPr>
            </a:lvl1pPr>
          </a:lstStyle>
          <a:p>
            <a:fld id="{07240774-CFD2-4AB8-B231-46D42DA9185A}" type="slidenum">
              <a:rPr lang="de-DE" smtClean="0"/>
              <a:pPr/>
              <a:t>‹Nr.›</a:t>
            </a:fld>
            <a:endParaRPr lang="de-DE" dirty="0"/>
          </a:p>
        </p:txBody>
      </p:sp>
      <p:pic>
        <p:nvPicPr>
          <p:cNvPr id="12" name="Grafik 11">
            <a:extLst>
              <a:ext uri="{FF2B5EF4-FFF2-40B4-BE49-F238E27FC236}">
                <a16:creationId xmlns:a16="http://schemas.microsoft.com/office/drawing/2014/main" id="{266B1150-5161-4957-8DA5-89FE4D0EC2B8}"/>
              </a:ext>
            </a:extLst>
          </p:cNvPr>
          <p:cNvPicPr>
            <a:picLocks noChangeAspect="1"/>
          </p:cNvPicPr>
          <p:nvPr/>
        </p:nvPicPr>
        <p:blipFill rotWithShape="1">
          <a:blip r:embed="rId3" cstate="hqprint">
            <a:extLst>
              <a:ext uri="{28A0092B-C50C-407E-A947-70E740481C1C}">
                <a14:useLocalDpi xmlns:a14="http://schemas.microsoft.com/office/drawing/2010/main" val="0"/>
              </a:ext>
            </a:extLst>
          </a:blip>
          <a:srcRect/>
          <a:stretch/>
        </p:blipFill>
        <p:spPr>
          <a:xfrm>
            <a:off x="11378132" y="6307363"/>
            <a:ext cx="464607" cy="448438"/>
          </a:xfrm>
          <a:prstGeom prst="rect">
            <a:avLst/>
          </a:prstGeom>
        </p:spPr>
      </p:pic>
      <p:pic>
        <p:nvPicPr>
          <p:cNvPr id="9" name="Grafik 8">
            <a:extLst>
              <a:ext uri="{FF2B5EF4-FFF2-40B4-BE49-F238E27FC236}">
                <a16:creationId xmlns:a16="http://schemas.microsoft.com/office/drawing/2014/main" id="{0B04D3BF-096D-443F-A781-FEEDC6F2925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6202431"/>
            <a:ext cx="12192000" cy="672965"/>
          </a:xfrm>
          <a:prstGeom prst="rect">
            <a:avLst/>
          </a:prstGeom>
        </p:spPr>
      </p:pic>
      <p:pic>
        <p:nvPicPr>
          <p:cNvPr id="13" name="Grafik 12">
            <a:extLst>
              <a:ext uri="{FF2B5EF4-FFF2-40B4-BE49-F238E27FC236}">
                <a16:creationId xmlns:a16="http://schemas.microsoft.com/office/drawing/2014/main" id="{E8A6C834-84FD-4FEA-9C0A-E53221CCCD83}"/>
              </a:ext>
            </a:extLst>
          </p:cNvPr>
          <p:cNvPicPr>
            <a:picLocks noChangeAspect="1"/>
          </p:cNvPicPr>
          <p:nvPr userDrawn="1"/>
        </p:nvPicPr>
        <p:blipFill rotWithShape="1">
          <a:blip r:embed="rId3" cstate="hqprint">
            <a:extLst>
              <a:ext uri="{28A0092B-C50C-407E-A947-70E740481C1C}">
                <a14:useLocalDpi xmlns:a14="http://schemas.microsoft.com/office/drawing/2010/main" val="0"/>
              </a:ext>
            </a:extLst>
          </a:blip>
          <a:srcRect/>
          <a:stretch/>
        </p:blipFill>
        <p:spPr>
          <a:xfrm>
            <a:off x="11378132" y="6307363"/>
            <a:ext cx="464607" cy="448438"/>
          </a:xfrm>
          <a:prstGeom prst="rect">
            <a:avLst/>
          </a:prstGeom>
        </p:spPr>
      </p:pic>
    </p:spTree>
    <p:extLst>
      <p:ext uri="{BB962C8B-B14F-4D97-AF65-F5344CB8AC3E}">
        <p14:creationId xmlns:p14="http://schemas.microsoft.com/office/powerpoint/2010/main" val="119803615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Bild - Quadrat rot">
    <p:spTree>
      <p:nvGrpSpPr>
        <p:cNvPr id="1" name=""/>
        <p:cNvGrpSpPr/>
        <p:nvPr/>
      </p:nvGrpSpPr>
      <p:grpSpPr>
        <a:xfrm>
          <a:off x="0" y="0"/>
          <a:ext cx="0" cy="0"/>
          <a:chOff x="0" y="0"/>
          <a:chExt cx="0" cy="0"/>
        </a:xfrm>
      </p:grpSpPr>
      <p:pic>
        <p:nvPicPr>
          <p:cNvPr id="3" name="Grafik 2" descr="Ein Bild, das drinnen, Gebäude, sitzend, Tisch enthält.&#10;&#10;Automatisch generierte Beschreibung">
            <a:extLst>
              <a:ext uri="{FF2B5EF4-FFF2-40B4-BE49-F238E27FC236}">
                <a16:creationId xmlns:a16="http://schemas.microsoft.com/office/drawing/2014/main" id="{AE33E8E4-29A4-4CB6-869E-89ADF8B584F9}"/>
              </a:ext>
            </a:extLst>
          </p:cNvPr>
          <p:cNvPicPr>
            <a:picLocks noChangeAspect="1"/>
          </p:cNvPicPr>
          <p:nvPr/>
        </p:nvPicPr>
        <p:blipFill rotWithShape="1">
          <a:blip r:embed="rId2" cstate="hqprint">
            <a:extLst>
              <a:ext uri="{28A0092B-C50C-407E-A947-70E740481C1C}">
                <a14:useLocalDpi xmlns:a14="http://schemas.microsoft.com/office/drawing/2010/main" val="0"/>
              </a:ext>
            </a:extLst>
          </a:blip>
          <a:srcRect/>
          <a:stretch/>
        </p:blipFill>
        <p:spPr>
          <a:xfrm>
            <a:off x="1" y="0"/>
            <a:ext cx="12192000" cy="6202428"/>
          </a:xfrm>
          <a:prstGeom prst="rect">
            <a:avLst/>
          </a:prstGeom>
        </p:spPr>
      </p:pic>
      <p:pic>
        <p:nvPicPr>
          <p:cNvPr id="9" name="Grafik 8">
            <a:extLst>
              <a:ext uri="{FF2B5EF4-FFF2-40B4-BE49-F238E27FC236}">
                <a16:creationId xmlns:a16="http://schemas.microsoft.com/office/drawing/2014/main" id="{92AB1A1C-86F0-475A-B5AE-FF33E392091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6202431"/>
            <a:ext cx="12192000" cy="672965"/>
          </a:xfrm>
          <a:prstGeom prst="rect">
            <a:avLst/>
          </a:prstGeom>
        </p:spPr>
      </p:pic>
      <p:sp>
        <p:nvSpPr>
          <p:cNvPr id="10" name="Datumsplatzhalter 3">
            <a:extLst>
              <a:ext uri="{FF2B5EF4-FFF2-40B4-BE49-F238E27FC236}">
                <a16:creationId xmlns:a16="http://schemas.microsoft.com/office/drawing/2014/main" id="{D04832B5-5421-435C-9A5C-D594D5C4EA29}"/>
              </a:ext>
            </a:extLst>
          </p:cNvPr>
          <p:cNvSpPr>
            <a:spLocks noGrp="1"/>
          </p:cNvSpPr>
          <p:nvPr>
            <p:ph type="dt" sz="half" idx="10"/>
          </p:nvPr>
        </p:nvSpPr>
        <p:spPr>
          <a:xfrm>
            <a:off x="838199" y="6356352"/>
            <a:ext cx="2743200" cy="365125"/>
          </a:xfrm>
          <a:prstGeom prst="rect">
            <a:avLst/>
          </a:prstGeom>
        </p:spPr>
        <p:txBody>
          <a:bodyPr/>
          <a:lstStyle>
            <a:lvl1pPr>
              <a:defRPr>
                <a:solidFill>
                  <a:schemeClr val="bg1"/>
                </a:solidFill>
              </a:defRPr>
            </a:lvl1pPr>
          </a:lstStyle>
          <a:p>
            <a:fld id="{55423564-5C83-447D-BE28-1EE8E1E634FA}" type="datetime1">
              <a:rPr lang="de-DE" smtClean="0"/>
              <a:t>03.11.2021</a:t>
            </a:fld>
            <a:endParaRPr lang="de-DE" dirty="0"/>
          </a:p>
        </p:txBody>
      </p:sp>
      <p:sp>
        <p:nvSpPr>
          <p:cNvPr id="11" name="Fußzeilenplatzhalter 4">
            <a:extLst>
              <a:ext uri="{FF2B5EF4-FFF2-40B4-BE49-F238E27FC236}">
                <a16:creationId xmlns:a16="http://schemas.microsoft.com/office/drawing/2014/main" id="{CE379078-059A-4359-B1F4-C1BAD1F032BE}"/>
              </a:ext>
            </a:extLst>
          </p:cNvPr>
          <p:cNvSpPr>
            <a:spLocks noGrp="1"/>
          </p:cNvSpPr>
          <p:nvPr>
            <p:ph type="ftr" sz="quarter" idx="11"/>
          </p:nvPr>
        </p:nvSpPr>
        <p:spPr>
          <a:xfrm>
            <a:off x="5007591" y="6356352"/>
            <a:ext cx="6106237" cy="365125"/>
          </a:xfrm>
          <a:prstGeom prst="rect">
            <a:avLst/>
          </a:prstGeom>
        </p:spPr>
        <p:txBody>
          <a:bodyPr/>
          <a:lstStyle>
            <a:lvl1pPr algn="r">
              <a:defRPr>
                <a:solidFill>
                  <a:schemeClr val="bg1"/>
                </a:solidFill>
              </a:defRPr>
            </a:lvl1pPr>
          </a:lstStyle>
          <a:p>
            <a:endParaRPr lang="de-DE" dirty="0"/>
          </a:p>
        </p:txBody>
      </p:sp>
      <p:pic>
        <p:nvPicPr>
          <p:cNvPr id="12" name="Grafik 11" descr="Ein Bild, das Becher, Zeichnung enthält.&#10;&#10;Automatisch generierte Beschreibung">
            <a:extLst>
              <a:ext uri="{FF2B5EF4-FFF2-40B4-BE49-F238E27FC236}">
                <a16:creationId xmlns:a16="http://schemas.microsoft.com/office/drawing/2014/main" id="{99341B22-AB51-4815-AA58-08979130310D}"/>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11423915" y="6325965"/>
            <a:ext cx="554899" cy="425892"/>
          </a:xfrm>
          <a:prstGeom prst="rect">
            <a:avLst/>
          </a:prstGeom>
        </p:spPr>
      </p:pic>
      <p:sp>
        <p:nvSpPr>
          <p:cNvPr id="13" name="Foliennummernplatzhalter 5">
            <a:extLst>
              <a:ext uri="{FF2B5EF4-FFF2-40B4-BE49-F238E27FC236}">
                <a16:creationId xmlns:a16="http://schemas.microsoft.com/office/drawing/2014/main" id="{0D60F506-1BA5-41CA-9268-CD15EBAE3C5B}"/>
              </a:ext>
            </a:extLst>
          </p:cNvPr>
          <p:cNvSpPr>
            <a:spLocks noGrp="1"/>
          </p:cNvSpPr>
          <p:nvPr>
            <p:ph type="sldNum" sz="quarter" idx="12"/>
          </p:nvPr>
        </p:nvSpPr>
        <p:spPr>
          <a:xfrm>
            <a:off x="58003" y="6356352"/>
            <a:ext cx="651682" cy="365125"/>
          </a:xfrm>
          <a:prstGeom prst="rect">
            <a:avLst/>
          </a:prstGeom>
        </p:spPr>
        <p:txBody>
          <a:bodyPr/>
          <a:lstStyle>
            <a:lvl1pPr algn="l">
              <a:defRPr>
                <a:solidFill>
                  <a:schemeClr val="bg1"/>
                </a:solidFill>
              </a:defRPr>
            </a:lvl1pPr>
          </a:lstStyle>
          <a:p>
            <a:fld id="{07240774-CFD2-4AB8-B231-46D42DA9185A}" type="slidenum">
              <a:rPr lang="de-DE" smtClean="0"/>
              <a:pPr/>
              <a:t>‹Nr.›</a:t>
            </a:fld>
            <a:endParaRPr lang="de-DE" dirty="0"/>
          </a:p>
        </p:txBody>
      </p:sp>
      <p:sp>
        <p:nvSpPr>
          <p:cNvPr id="14" name="Rechteck 13">
            <a:extLst>
              <a:ext uri="{FF2B5EF4-FFF2-40B4-BE49-F238E27FC236}">
                <a16:creationId xmlns:a16="http://schemas.microsoft.com/office/drawing/2014/main" id="{379283CC-5882-49AB-AFAF-0F30BC80FBD7}"/>
              </a:ext>
            </a:extLst>
          </p:cNvPr>
          <p:cNvSpPr>
            <a:spLocks noChangeAspect="1"/>
          </p:cNvSpPr>
          <p:nvPr/>
        </p:nvSpPr>
        <p:spPr>
          <a:xfrm>
            <a:off x="6540516" y="655572"/>
            <a:ext cx="5153159" cy="5153160"/>
          </a:xfrm>
          <a:prstGeom prst="rect">
            <a:avLst/>
          </a:prstGeom>
          <a:solidFill>
            <a:srgbClr val="C1092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sz="2100"/>
          </a:p>
        </p:txBody>
      </p:sp>
      <p:sp>
        <p:nvSpPr>
          <p:cNvPr id="7" name="Titel 1">
            <a:extLst>
              <a:ext uri="{FF2B5EF4-FFF2-40B4-BE49-F238E27FC236}">
                <a16:creationId xmlns:a16="http://schemas.microsoft.com/office/drawing/2014/main" id="{3A763C94-64CE-44A4-B5A9-0FAD272C9046}"/>
              </a:ext>
            </a:extLst>
          </p:cNvPr>
          <p:cNvSpPr>
            <a:spLocks noGrp="1"/>
          </p:cNvSpPr>
          <p:nvPr>
            <p:ph type="ctrTitle"/>
          </p:nvPr>
        </p:nvSpPr>
        <p:spPr>
          <a:xfrm>
            <a:off x="6684844" y="990612"/>
            <a:ext cx="5016516" cy="2001459"/>
          </a:xfrm>
        </p:spPr>
        <p:txBody>
          <a:bodyPr anchor="t" anchorCtr="0">
            <a:normAutofit/>
          </a:bodyPr>
          <a:lstStyle>
            <a:lvl1pPr algn="l">
              <a:defRPr sz="3199" cap="all" baseline="0">
                <a:solidFill>
                  <a:schemeClr val="bg1"/>
                </a:solidFill>
                <a:latin typeface="Noto Sans "/>
                <a:ea typeface="Noto Sans regular" panose="020B0502040504020204" pitchFamily="34"/>
                <a:cs typeface="Noto Sans regular" panose="020B0502040504020204" pitchFamily="34"/>
              </a:defRPr>
            </a:lvl1pPr>
          </a:lstStyle>
          <a:p>
            <a:r>
              <a:rPr lang="de-DE"/>
              <a:t>Mastertitelformat bearbeiten</a:t>
            </a:r>
            <a:endParaRPr lang="de-DE" dirty="0"/>
          </a:p>
        </p:txBody>
      </p:sp>
      <p:sp>
        <p:nvSpPr>
          <p:cNvPr id="8" name="Untertitel 2">
            <a:extLst>
              <a:ext uri="{FF2B5EF4-FFF2-40B4-BE49-F238E27FC236}">
                <a16:creationId xmlns:a16="http://schemas.microsoft.com/office/drawing/2014/main" id="{EDB2B1E3-9479-4706-87E4-11BB95945EE4}"/>
              </a:ext>
            </a:extLst>
          </p:cNvPr>
          <p:cNvSpPr>
            <a:spLocks noGrp="1"/>
          </p:cNvSpPr>
          <p:nvPr>
            <p:ph type="subTitle" idx="1"/>
          </p:nvPr>
        </p:nvSpPr>
        <p:spPr>
          <a:xfrm>
            <a:off x="6684848" y="4254500"/>
            <a:ext cx="4739067" cy="1282700"/>
          </a:xfrm>
        </p:spPr>
        <p:txBody>
          <a:bodyPr/>
          <a:lstStyle>
            <a:lvl1pPr marL="0" indent="0" algn="l">
              <a:buNone/>
              <a:defRPr sz="2399">
                <a:solidFill>
                  <a:schemeClr val="bg1"/>
                </a:solidFill>
              </a:defRPr>
            </a:lvl1pPr>
            <a:lvl2pPr marL="457198" indent="0" algn="ctr">
              <a:buNone/>
              <a:defRPr sz="2000"/>
            </a:lvl2pPr>
            <a:lvl3pPr marL="914396" indent="0" algn="ctr">
              <a:buNone/>
              <a:defRPr sz="1800"/>
            </a:lvl3pPr>
            <a:lvl4pPr marL="1371597" indent="0" algn="ctr">
              <a:buNone/>
              <a:defRPr sz="1601"/>
            </a:lvl4pPr>
            <a:lvl5pPr marL="1828795" indent="0" algn="ctr">
              <a:buNone/>
              <a:defRPr sz="1601"/>
            </a:lvl5pPr>
            <a:lvl6pPr marL="2285994" indent="0" algn="ctr">
              <a:buNone/>
              <a:defRPr sz="1601"/>
            </a:lvl6pPr>
            <a:lvl7pPr marL="2743191" indent="0" algn="ctr">
              <a:buNone/>
              <a:defRPr sz="1601"/>
            </a:lvl7pPr>
            <a:lvl8pPr marL="3200389" indent="0" algn="ctr">
              <a:buNone/>
              <a:defRPr sz="1601"/>
            </a:lvl8pPr>
            <a:lvl9pPr marL="3657591" indent="0" algn="ctr">
              <a:buNone/>
              <a:defRPr sz="1601"/>
            </a:lvl9pPr>
          </a:lstStyle>
          <a:p>
            <a:r>
              <a:rPr lang="de-DE"/>
              <a:t>Master-Untertitelformat bearbeiten</a:t>
            </a:r>
            <a:endParaRPr lang="de-DE" dirty="0"/>
          </a:p>
        </p:txBody>
      </p:sp>
      <p:pic>
        <p:nvPicPr>
          <p:cNvPr id="15" name="Grafik 14">
            <a:extLst>
              <a:ext uri="{FF2B5EF4-FFF2-40B4-BE49-F238E27FC236}">
                <a16:creationId xmlns:a16="http://schemas.microsoft.com/office/drawing/2014/main" id="{53D9D07B-AAED-4FF5-825D-2EC42395D573}"/>
              </a:ext>
            </a:extLst>
          </p:cNvPr>
          <p:cNvPicPr>
            <a:picLocks noChangeAspect="1"/>
          </p:cNvPicPr>
          <p:nvPr/>
        </p:nvPicPr>
        <p:blipFill rotWithShape="1">
          <a:blip r:embed="rId5" cstate="hqprint">
            <a:extLst>
              <a:ext uri="{28A0092B-C50C-407E-A947-70E740481C1C}">
                <a14:useLocalDpi xmlns:a14="http://schemas.microsoft.com/office/drawing/2010/main" val="0"/>
              </a:ext>
            </a:extLst>
          </a:blip>
          <a:srcRect/>
          <a:stretch/>
        </p:blipFill>
        <p:spPr>
          <a:xfrm>
            <a:off x="11378132" y="6307363"/>
            <a:ext cx="464607" cy="448438"/>
          </a:xfrm>
          <a:prstGeom prst="rect">
            <a:avLst/>
          </a:prstGeom>
        </p:spPr>
      </p:pic>
      <p:pic>
        <p:nvPicPr>
          <p:cNvPr id="17" name="Grafik 16">
            <a:extLst>
              <a:ext uri="{FF2B5EF4-FFF2-40B4-BE49-F238E27FC236}">
                <a16:creationId xmlns:a16="http://schemas.microsoft.com/office/drawing/2014/main" id="{5EB4C0D1-1A44-456B-9F7D-DB820FFAD83A}"/>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 y="6202431"/>
            <a:ext cx="12192000" cy="672965"/>
          </a:xfrm>
          <a:prstGeom prst="rect">
            <a:avLst/>
          </a:prstGeom>
        </p:spPr>
      </p:pic>
      <p:pic>
        <p:nvPicPr>
          <p:cNvPr id="18" name="Grafik 17" descr="Ein Bild, das Becher, Zeichnung enthält.&#10;&#10;Automatisch generierte Beschreibung">
            <a:extLst>
              <a:ext uri="{FF2B5EF4-FFF2-40B4-BE49-F238E27FC236}">
                <a16:creationId xmlns:a16="http://schemas.microsoft.com/office/drawing/2014/main" id="{7CF5C485-068D-45B7-A663-A3976CDAAA7C}"/>
              </a:ext>
            </a:extLst>
          </p:cNvPr>
          <p:cNvPicPr>
            <a:picLocks noChangeAspect="1"/>
          </p:cNvPicPr>
          <p:nvPr userDrawn="1"/>
        </p:nvPicPr>
        <p:blipFill>
          <a:blip r:embed="rId4" cstate="hqprint">
            <a:extLst>
              <a:ext uri="{28A0092B-C50C-407E-A947-70E740481C1C}">
                <a14:useLocalDpi xmlns:a14="http://schemas.microsoft.com/office/drawing/2010/main" val="0"/>
              </a:ext>
            </a:extLst>
          </a:blip>
          <a:stretch>
            <a:fillRect/>
          </a:stretch>
        </p:blipFill>
        <p:spPr>
          <a:xfrm>
            <a:off x="11423915" y="6325965"/>
            <a:ext cx="554899" cy="425892"/>
          </a:xfrm>
          <a:prstGeom prst="rect">
            <a:avLst/>
          </a:prstGeom>
        </p:spPr>
      </p:pic>
      <p:sp>
        <p:nvSpPr>
          <p:cNvPr id="19" name="Rechteck 18">
            <a:extLst>
              <a:ext uri="{FF2B5EF4-FFF2-40B4-BE49-F238E27FC236}">
                <a16:creationId xmlns:a16="http://schemas.microsoft.com/office/drawing/2014/main" id="{326E412B-351E-4AE4-841E-B288DBE4BA03}"/>
              </a:ext>
            </a:extLst>
          </p:cNvPr>
          <p:cNvSpPr>
            <a:spLocks noChangeAspect="1"/>
          </p:cNvSpPr>
          <p:nvPr userDrawn="1"/>
        </p:nvSpPr>
        <p:spPr>
          <a:xfrm>
            <a:off x="6540516" y="356616"/>
            <a:ext cx="5452115" cy="5452116"/>
          </a:xfrm>
          <a:prstGeom prst="rect">
            <a:avLst/>
          </a:prstGeom>
          <a:solidFill>
            <a:srgbClr val="C1092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sz="2100" dirty="0"/>
          </a:p>
        </p:txBody>
      </p:sp>
      <p:pic>
        <p:nvPicPr>
          <p:cNvPr id="20" name="Grafik 19">
            <a:extLst>
              <a:ext uri="{FF2B5EF4-FFF2-40B4-BE49-F238E27FC236}">
                <a16:creationId xmlns:a16="http://schemas.microsoft.com/office/drawing/2014/main" id="{C7F122F2-0E4F-476D-8074-926E4010F9BF}"/>
              </a:ext>
            </a:extLst>
          </p:cNvPr>
          <p:cNvPicPr>
            <a:picLocks noChangeAspect="1"/>
          </p:cNvPicPr>
          <p:nvPr userDrawn="1"/>
        </p:nvPicPr>
        <p:blipFill rotWithShape="1">
          <a:blip r:embed="rId5" cstate="hqprint">
            <a:extLst>
              <a:ext uri="{28A0092B-C50C-407E-A947-70E740481C1C}">
                <a14:useLocalDpi xmlns:a14="http://schemas.microsoft.com/office/drawing/2010/main" val="0"/>
              </a:ext>
            </a:extLst>
          </a:blip>
          <a:srcRect/>
          <a:stretch/>
        </p:blipFill>
        <p:spPr>
          <a:xfrm>
            <a:off x="11378132" y="6307363"/>
            <a:ext cx="464607" cy="448438"/>
          </a:xfrm>
          <a:prstGeom prst="rect">
            <a:avLst/>
          </a:prstGeom>
        </p:spPr>
      </p:pic>
    </p:spTree>
    <p:extLst>
      <p:ext uri="{BB962C8B-B14F-4D97-AF65-F5344CB8AC3E}">
        <p14:creationId xmlns:p14="http://schemas.microsoft.com/office/powerpoint/2010/main" val="231723070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Bild quadratisch">
    <p:spTree>
      <p:nvGrpSpPr>
        <p:cNvPr id="1" name=""/>
        <p:cNvGrpSpPr/>
        <p:nvPr/>
      </p:nvGrpSpPr>
      <p:grpSpPr>
        <a:xfrm>
          <a:off x="0" y="0"/>
          <a:ext cx="0" cy="0"/>
          <a:chOff x="0" y="0"/>
          <a:chExt cx="0" cy="0"/>
        </a:xfrm>
      </p:grpSpPr>
      <p:pic>
        <p:nvPicPr>
          <p:cNvPr id="3" name="Grafik 2">
            <a:extLst>
              <a:ext uri="{FF2B5EF4-FFF2-40B4-BE49-F238E27FC236}">
                <a16:creationId xmlns:a16="http://schemas.microsoft.com/office/drawing/2014/main" id="{AE33E8E4-29A4-4CB6-869E-89ADF8B584F9}"/>
              </a:ext>
            </a:extLst>
          </p:cNvPr>
          <p:cNvPicPr>
            <a:picLocks noChangeAspect="1"/>
          </p:cNvPicPr>
          <p:nvPr/>
        </p:nvPicPr>
        <p:blipFill rotWithShape="1">
          <a:blip r:embed="rId2" cstate="hqprint">
            <a:extLst>
              <a:ext uri="{28A0092B-C50C-407E-A947-70E740481C1C}">
                <a14:useLocalDpi xmlns:a14="http://schemas.microsoft.com/office/drawing/2010/main" val="0"/>
              </a:ext>
            </a:extLst>
          </a:blip>
          <a:srcRect/>
          <a:stretch/>
        </p:blipFill>
        <p:spPr>
          <a:xfrm>
            <a:off x="6095999" y="0"/>
            <a:ext cx="6096001" cy="6202428"/>
          </a:xfrm>
          <a:prstGeom prst="rect">
            <a:avLst/>
          </a:prstGeom>
        </p:spPr>
      </p:pic>
      <p:pic>
        <p:nvPicPr>
          <p:cNvPr id="9" name="Grafik 8">
            <a:extLst>
              <a:ext uri="{FF2B5EF4-FFF2-40B4-BE49-F238E27FC236}">
                <a16:creationId xmlns:a16="http://schemas.microsoft.com/office/drawing/2014/main" id="{92AB1A1C-86F0-475A-B5AE-FF33E392091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6202431"/>
            <a:ext cx="12192000" cy="672965"/>
          </a:xfrm>
          <a:prstGeom prst="rect">
            <a:avLst/>
          </a:prstGeom>
        </p:spPr>
      </p:pic>
      <p:sp>
        <p:nvSpPr>
          <p:cNvPr id="10" name="Datumsplatzhalter 3">
            <a:extLst>
              <a:ext uri="{FF2B5EF4-FFF2-40B4-BE49-F238E27FC236}">
                <a16:creationId xmlns:a16="http://schemas.microsoft.com/office/drawing/2014/main" id="{D04832B5-5421-435C-9A5C-D594D5C4EA29}"/>
              </a:ext>
            </a:extLst>
          </p:cNvPr>
          <p:cNvSpPr>
            <a:spLocks noGrp="1"/>
          </p:cNvSpPr>
          <p:nvPr>
            <p:ph type="dt" sz="half" idx="10"/>
          </p:nvPr>
        </p:nvSpPr>
        <p:spPr>
          <a:xfrm>
            <a:off x="838199" y="6356352"/>
            <a:ext cx="2743200" cy="365125"/>
          </a:xfrm>
          <a:prstGeom prst="rect">
            <a:avLst/>
          </a:prstGeom>
        </p:spPr>
        <p:txBody>
          <a:bodyPr/>
          <a:lstStyle>
            <a:lvl1pPr>
              <a:defRPr>
                <a:solidFill>
                  <a:schemeClr val="bg1"/>
                </a:solidFill>
              </a:defRPr>
            </a:lvl1pPr>
          </a:lstStyle>
          <a:p>
            <a:fld id="{1E5F245C-2789-4953-91DD-3CA1322535CC}" type="datetime1">
              <a:rPr lang="de-DE" smtClean="0"/>
              <a:t>03.11.2021</a:t>
            </a:fld>
            <a:endParaRPr lang="de-DE" dirty="0"/>
          </a:p>
        </p:txBody>
      </p:sp>
      <p:sp>
        <p:nvSpPr>
          <p:cNvPr id="11" name="Fußzeilenplatzhalter 4">
            <a:extLst>
              <a:ext uri="{FF2B5EF4-FFF2-40B4-BE49-F238E27FC236}">
                <a16:creationId xmlns:a16="http://schemas.microsoft.com/office/drawing/2014/main" id="{CE379078-059A-4359-B1F4-C1BAD1F032BE}"/>
              </a:ext>
            </a:extLst>
          </p:cNvPr>
          <p:cNvSpPr>
            <a:spLocks noGrp="1"/>
          </p:cNvSpPr>
          <p:nvPr>
            <p:ph type="ftr" sz="quarter" idx="11"/>
          </p:nvPr>
        </p:nvSpPr>
        <p:spPr>
          <a:xfrm>
            <a:off x="5007591" y="6356352"/>
            <a:ext cx="6106237" cy="365125"/>
          </a:xfrm>
          <a:prstGeom prst="rect">
            <a:avLst/>
          </a:prstGeom>
        </p:spPr>
        <p:txBody>
          <a:bodyPr/>
          <a:lstStyle>
            <a:lvl1pPr algn="r">
              <a:defRPr>
                <a:solidFill>
                  <a:schemeClr val="bg1"/>
                </a:solidFill>
              </a:defRPr>
            </a:lvl1pPr>
          </a:lstStyle>
          <a:p>
            <a:endParaRPr lang="de-DE" dirty="0"/>
          </a:p>
        </p:txBody>
      </p:sp>
      <p:sp>
        <p:nvSpPr>
          <p:cNvPr id="13" name="Foliennummernplatzhalter 5">
            <a:extLst>
              <a:ext uri="{FF2B5EF4-FFF2-40B4-BE49-F238E27FC236}">
                <a16:creationId xmlns:a16="http://schemas.microsoft.com/office/drawing/2014/main" id="{0D60F506-1BA5-41CA-9268-CD15EBAE3C5B}"/>
              </a:ext>
            </a:extLst>
          </p:cNvPr>
          <p:cNvSpPr>
            <a:spLocks noGrp="1"/>
          </p:cNvSpPr>
          <p:nvPr>
            <p:ph type="sldNum" sz="quarter" idx="12"/>
          </p:nvPr>
        </p:nvSpPr>
        <p:spPr>
          <a:xfrm>
            <a:off x="58003" y="6356352"/>
            <a:ext cx="651682" cy="365125"/>
          </a:xfrm>
          <a:prstGeom prst="rect">
            <a:avLst/>
          </a:prstGeom>
        </p:spPr>
        <p:txBody>
          <a:bodyPr/>
          <a:lstStyle>
            <a:lvl1pPr algn="l">
              <a:defRPr>
                <a:solidFill>
                  <a:schemeClr val="bg1"/>
                </a:solidFill>
              </a:defRPr>
            </a:lvl1pPr>
          </a:lstStyle>
          <a:p>
            <a:fld id="{07240774-CFD2-4AB8-B231-46D42DA9185A}" type="slidenum">
              <a:rPr lang="de-DE" smtClean="0"/>
              <a:pPr/>
              <a:t>‹Nr.›</a:t>
            </a:fld>
            <a:endParaRPr lang="de-DE" dirty="0"/>
          </a:p>
        </p:txBody>
      </p:sp>
      <p:sp>
        <p:nvSpPr>
          <p:cNvPr id="7" name="Titel 1">
            <a:extLst>
              <a:ext uri="{FF2B5EF4-FFF2-40B4-BE49-F238E27FC236}">
                <a16:creationId xmlns:a16="http://schemas.microsoft.com/office/drawing/2014/main" id="{3A763C94-64CE-44A4-B5A9-0FAD272C9046}"/>
              </a:ext>
            </a:extLst>
          </p:cNvPr>
          <p:cNvSpPr>
            <a:spLocks noGrp="1"/>
          </p:cNvSpPr>
          <p:nvPr>
            <p:ph type="ctrTitle"/>
          </p:nvPr>
        </p:nvSpPr>
        <p:spPr>
          <a:xfrm>
            <a:off x="303094" y="495311"/>
            <a:ext cx="5424605" cy="1195310"/>
          </a:xfrm>
        </p:spPr>
        <p:txBody>
          <a:bodyPr anchor="t" anchorCtr="0">
            <a:normAutofit/>
          </a:bodyPr>
          <a:lstStyle>
            <a:lvl1pPr algn="l">
              <a:defRPr sz="3199" cap="all" baseline="0">
                <a:solidFill>
                  <a:srgbClr val="C1002A"/>
                </a:solidFill>
                <a:latin typeface="Noto Sans "/>
                <a:ea typeface="Noto Sans regular" panose="020B0502040504020204" pitchFamily="34"/>
                <a:cs typeface="Noto Sans regular" panose="020B0502040504020204" pitchFamily="34"/>
              </a:defRPr>
            </a:lvl1pPr>
          </a:lstStyle>
          <a:p>
            <a:r>
              <a:rPr lang="de-DE"/>
              <a:t>Mastertitelformat bearbeiten</a:t>
            </a:r>
            <a:endParaRPr lang="de-DE" dirty="0"/>
          </a:p>
        </p:txBody>
      </p:sp>
      <p:sp>
        <p:nvSpPr>
          <p:cNvPr id="8" name="Untertitel 2">
            <a:extLst>
              <a:ext uri="{FF2B5EF4-FFF2-40B4-BE49-F238E27FC236}">
                <a16:creationId xmlns:a16="http://schemas.microsoft.com/office/drawing/2014/main" id="{EDB2B1E3-9479-4706-87E4-11BB95945EE4}"/>
              </a:ext>
            </a:extLst>
          </p:cNvPr>
          <p:cNvSpPr>
            <a:spLocks noGrp="1"/>
          </p:cNvSpPr>
          <p:nvPr>
            <p:ph type="subTitle" idx="1"/>
          </p:nvPr>
        </p:nvSpPr>
        <p:spPr>
          <a:xfrm>
            <a:off x="303094" y="1955800"/>
            <a:ext cx="5532556" cy="3981450"/>
          </a:xfrm>
        </p:spPr>
        <p:txBody>
          <a:bodyPr/>
          <a:lstStyle>
            <a:lvl1pPr marL="0" indent="0" algn="l">
              <a:buNone/>
              <a:defRPr sz="2399">
                <a:solidFill>
                  <a:srgbClr val="636363"/>
                </a:solidFill>
              </a:defRPr>
            </a:lvl1pPr>
            <a:lvl2pPr marL="457198" indent="0" algn="ctr">
              <a:buNone/>
              <a:defRPr sz="2000"/>
            </a:lvl2pPr>
            <a:lvl3pPr marL="914396" indent="0" algn="ctr">
              <a:buNone/>
              <a:defRPr sz="1800"/>
            </a:lvl3pPr>
            <a:lvl4pPr marL="1371597" indent="0" algn="ctr">
              <a:buNone/>
              <a:defRPr sz="1601"/>
            </a:lvl4pPr>
            <a:lvl5pPr marL="1828795" indent="0" algn="ctr">
              <a:buNone/>
              <a:defRPr sz="1601"/>
            </a:lvl5pPr>
            <a:lvl6pPr marL="2285994" indent="0" algn="ctr">
              <a:buNone/>
              <a:defRPr sz="1601"/>
            </a:lvl6pPr>
            <a:lvl7pPr marL="2743191" indent="0" algn="ctr">
              <a:buNone/>
              <a:defRPr sz="1601"/>
            </a:lvl7pPr>
            <a:lvl8pPr marL="3200389" indent="0" algn="ctr">
              <a:buNone/>
              <a:defRPr sz="1601"/>
            </a:lvl8pPr>
            <a:lvl9pPr marL="3657591" indent="0" algn="ctr">
              <a:buNone/>
              <a:defRPr sz="1601"/>
            </a:lvl9pPr>
          </a:lstStyle>
          <a:p>
            <a:r>
              <a:rPr lang="de-DE"/>
              <a:t>Master-Untertitelformat bearbeiten</a:t>
            </a:r>
            <a:endParaRPr lang="de-DE" dirty="0"/>
          </a:p>
        </p:txBody>
      </p:sp>
      <p:pic>
        <p:nvPicPr>
          <p:cNvPr id="14" name="Grafik 13">
            <a:extLst>
              <a:ext uri="{FF2B5EF4-FFF2-40B4-BE49-F238E27FC236}">
                <a16:creationId xmlns:a16="http://schemas.microsoft.com/office/drawing/2014/main" id="{AEC63B85-136A-4E0A-BFA3-7597DA58D1BF}"/>
              </a:ext>
            </a:extLst>
          </p:cNvPr>
          <p:cNvPicPr>
            <a:picLocks noChangeAspect="1"/>
          </p:cNvPicPr>
          <p:nvPr/>
        </p:nvPicPr>
        <p:blipFill rotWithShape="1">
          <a:blip r:embed="rId4" cstate="hqprint">
            <a:extLst>
              <a:ext uri="{28A0092B-C50C-407E-A947-70E740481C1C}">
                <a14:useLocalDpi xmlns:a14="http://schemas.microsoft.com/office/drawing/2010/main" val="0"/>
              </a:ext>
            </a:extLst>
          </a:blip>
          <a:srcRect/>
          <a:stretch/>
        </p:blipFill>
        <p:spPr>
          <a:xfrm>
            <a:off x="11378132" y="6307363"/>
            <a:ext cx="464607" cy="448438"/>
          </a:xfrm>
          <a:prstGeom prst="rect">
            <a:avLst/>
          </a:prstGeom>
        </p:spPr>
      </p:pic>
      <p:pic>
        <p:nvPicPr>
          <p:cNvPr id="12" name="Grafik 11">
            <a:extLst>
              <a:ext uri="{FF2B5EF4-FFF2-40B4-BE49-F238E27FC236}">
                <a16:creationId xmlns:a16="http://schemas.microsoft.com/office/drawing/2014/main" id="{69AA83B8-1648-407E-81BC-BC806CF83EB1}"/>
              </a:ext>
            </a:extLst>
          </p:cNvPr>
          <p:cNvPicPr>
            <a:picLocks noChangeAspect="1"/>
          </p:cNvPicPr>
          <p:nvPr userDrawn="1"/>
        </p:nvPicPr>
        <p:blipFill rotWithShape="1">
          <a:blip r:embed="rId2" cstate="hqprint">
            <a:extLst>
              <a:ext uri="{28A0092B-C50C-407E-A947-70E740481C1C}">
                <a14:useLocalDpi xmlns:a14="http://schemas.microsoft.com/office/drawing/2010/main" val="0"/>
              </a:ext>
            </a:extLst>
          </a:blip>
          <a:srcRect/>
          <a:stretch/>
        </p:blipFill>
        <p:spPr>
          <a:xfrm>
            <a:off x="6095999" y="0"/>
            <a:ext cx="6096001" cy="6202428"/>
          </a:xfrm>
          <a:prstGeom prst="rect">
            <a:avLst/>
          </a:prstGeom>
        </p:spPr>
      </p:pic>
      <p:pic>
        <p:nvPicPr>
          <p:cNvPr id="15" name="Grafik 14">
            <a:extLst>
              <a:ext uri="{FF2B5EF4-FFF2-40B4-BE49-F238E27FC236}">
                <a16:creationId xmlns:a16="http://schemas.microsoft.com/office/drawing/2014/main" id="{B18CD704-1620-4F10-8BA9-403069732FFA}"/>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 y="6202431"/>
            <a:ext cx="12192000" cy="672965"/>
          </a:xfrm>
          <a:prstGeom prst="rect">
            <a:avLst/>
          </a:prstGeom>
        </p:spPr>
      </p:pic>
      <p:pic>
        <p:nvPicPr>
          <p:cNvPr id="16" name="Grafik 15">
            <a:extLst>
              <a:ext uri="{FF2B5EF4-FFF2-40B4-BE49-F238E27FC236}">
                <a16:creationId xmlns:a16="http://schemas.microsoft.com/office/drawing/2014/main" id="{D894635E-9F15-4EF8-9C98-5B9CB8FB25F3}"/>
              </a:ext>
            </a:extLst>
          </p:cNvPr>
          <p:cNvPicPr>
            <a:picLocks noChangeAspect="1"/>
          </p:cNvPicPr>
          <p:nvPr userDrawn="1"/>
        </p:nvPicPr>
        <p:blipFill rotWithShape="1">
          <a:blip r:embed="rId4" cstate="hqprint">
            <a:extLst>
              <a:ext uri="{28A0092B-C50C-407E-A947-70E740481C1C}">
                <a14:useLocalDpi xmlns:a14="http://schemas.microsoft.com/office/drawing/2010/main" val="0"/>
              </a:ext>
            </a:extLst>
          </a:blip>
          <a:srcRect/>
          <a:stretch/>
        </p:blipFill>
        <p:spPr>
          <a:xfrm>
            <a:off x="11378132" y="6307363"/>
            <a:ext cx="464607" cy="448438"/>
          </a:xfrm>
          <a:prstGeom prst="rect">
            <a:avLst/>
          </a:prstGeom>
        </p:spPr>
      </p:pic>
    </p:spTree>
    <p:extLst>
      <p:ext uri="{BB962C8B-B14F-4D97-AF65-F5344CB8AC3E}">
        <p14:creationId xmlns:p14="http://schemas.microsoft.com/office/powerpoint/2010/main" val="183988876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Bild quadratisch Aufzählung">
    <p:spTree>
      <p:nvGrpSpPr>
        <p:cNvPr id="1" name=""/>
        <p:cNvGrpSpPr/>
        <p:nvPr/>
      </p:nvGrpSpPr>
      <p:grpSpPr>
        <a:xfrm>
          <a:off x="0" y="0"/>
          <a:ext cx="0" cy="0"/>
          <a:chOff x="0" y="0"/>
          <a:chExt cx="0" cy="0"/>
        </a:xfrm>
      </p:grpSpPr>
      <p:pic>
        <p:nvPicPr>
          <p:cNvPr id="3" name="Grafik 2">
            <a:extLst>
              <a:ext uri="{FF2B5EF4-FFF2-40B4-BE49-F238E27FC236}">
                <a16:creationId xmlns:a16="http://schemas.microsoft.com/office/drawing/2014/main" id="{AE33E8E4-29A4-4CB6-869E-89ADF8B584F9}"/>
              </a:ext>
            </a:extLst>
          </p:cNvPr>
          <p:cNvPicPr>
            <a:picLocks noChangeAspect="1"/>
          </p:cNvPicPr>
          <p:nvPr/>
        </p:nvPicPr>
        <p:blipFill rotWithShape="1">
          <a:blip r:embed="rId2" cstate="hqprint">
            <a:extLst>
              <a:ext uri="{28A0092B-C50C-407E-A947-70E740481C1C}">
                <a14:useLocalDpi xmlns:a14="http://schemas.microsoft.com/office/drawing/2010/main" val="0"/>
              </a:ext>
            </a:extLst>
          </a:blip>
          <a:srcRect/>
          <a:stretch/>
        </p:blipFill>
        <p:spPr>
          <a:xfrm>
            <a:off x="6095999" y="0"/>
            <a:ext cx="6096001" cy="6202428"/>
          </a:xfrm>
          <a:prstGeom prst="rect">
            <a:avLst/>
          </a:prstGeom>
        </p:spPr>
      </p:pic>
      <p:pic>
        <p:nvPicPr>
          <p:cNvPr id="9" name="Grafik 8">
            <a:extLst>
              <a:ext uri="{FF2B5EF4-FFF2-40B4-BE49-F238E27FC236}">
                <a16:creationId xmlns:a16="http://schemas.microsoft.com/office/drawing/2014/main" id="{92AB1A1C-86F0-475A-B5AE-FF33E392091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6202431"/>
            <a:ext cx="12192000" cy="672965"/>
          </a:xfrm>
          <a:prstGeom prst="rect">
            <a:avLst/>
          </a:prstGeom>
        </p:spPr>
      </p:pic>
      <p:sp>
        <p:nvSpPr>
          <p:cNvPr id="10" name="Datumsplatzhalter 3">
            <a:extLst>
              <a:ext uri="{FF2B5EF4-FFF2-40B4-BE49-F238E27FC236}">
                <a16:creationId xmlns:a16="http://schemas.microsoft.com/office/drawing/2014/main" id="{D04832B5-5421-435C-9A5C-D594D5C4EA29}"/>
              </a:ext>
            </a:extLst>
          </p:cNvPr>
          <p:cNvSpPr>
            <a:spLocks noGrp="1"/>
          </p:cNvSpPr>
          <p:nvPr>
            <p:ph type="dt" sz="half" idx="10"/>
          </p:nvPr>
        </p:nvSpPr>
        <p:spPr>
          <a:xfrm>
            <a:off x="838199" y="6356352"/>
            <a:ext cx="2743200" cy="365125"/>
          </a:xfrm>
          <a:prstGeom prst="rect">
            <a:avLst/>
          </a:prstGeom>
        </p:spPr>
        <p:txBody>
          <a:bodyPr/>
          <a:lstStyle>
            <a:lvl1pPr>
              <a:defRPr>
                <a:solidFill>
                  <a:schemeClr val="bg1"/>
                </a:solidFill>
              </a:defRPr>
            </a:lvl1pPr>
          </a:lstStyle>
          <a:p>
            <a:fld id="{495272C8-3394-402B-9345-48EE75BDC0B2}" type="datetime1">
              <a:rPr lang="de-DE" smtClean="0"/>
              <a:t>03.11.2021</a:t>
            </a:fld>
            <a:endParaRPr lang="de-DE" dirty="0"/>
          </a:p>
        </p:txBody>
      </p:sp>
      <p:sp>
        <p:nvSpPr>
          <p:cNvPr id="11" name="Fußzeilenplatzhalter 4">
            <a:extLst>
              <a:ext uri="{FF2B5EF4-FFF2-40B4-BE49-F238E27FC236}">
                <a16:creationId xmlns:a16="http://schemas.microsoft.com/office/drawing/2014/main" id="{CE379078-059A-4359-B1F4-C1BAD1F032BE}"/>
              </a:ext>
            </a:extLst>
          </p:cNvPr>
          <p:cNvSpPr>
            <a:spLocks noGrp="1"/>
          </p:cNvSpPr>
          <p:nvPr>
            <p:ph type="ftr" sz="quarter" idx="11"/>
          </p:nvPr>
        </p:nvSpPr>
        <p:spPr>
          <a:xfrm>
            <a:off x="5007591" y="6356352"/>
            <a:ext cx="6106237" cy="365125"/>
          </a:xfrm>
          <a:prstGeom prst="rect">
            <a:avLst/>
          </a:prstGeom>
        </p:spPr>
        <p:txBody>
          <a:bodyPr/>
          <a:lstStyle>
            <a:lvl1pPr algn="r">
              <a:defRPr>
                <a:solidFill>
                  <a:schemeClr val="bg1"/>
                </a:solidFill>
              </a:defRPr>
            </a:lvl1pPr>
          </a:lstStyle>
          <a:p>
            <a:endParaRPr lang="de-DE" dirty="0"/>
          </a:p>
        </p:txBody>
      </p:sp>
      <p:sp>
        <p:nvSpPr>
          <p:cNvPr id="13" name="Foliennummernplatzhalter 5">
            <a:extLst>
              <a:ext uri="{FF2B5EF4-FFF2-40B4-BE49-F238E27FC236}">
                <a16:creationId xmlns:a16="http://schemas.microsoft.com/office/drawing/2014/main" id="{0D60F506-1BA5-41CA-9268-CD15EBAE3C5B}"/>
              </a:ext>
            </a:extLst>
          </p:cNvPr>
          <p:cNvSpPr>
            <a:spLocks noGrp="1"/>
          </p:cNvSpPr>
          <p:nvPr>
            <p:ph type="sldNum" sz="quarter" idx="12"/>
          </p:nvPr>
        </p:nvSpPr>
        <p:spPr>
          <a:xfrm>
            <a:off x="58003" y="6356352"/>
            <a:ext cx="651682" cy="365125"/>
          </a:xfrm>
          <a:prstGeom prst="rect">
            <a:avLst/>
          </a:prstGeom>
        </p:spPr>
        <p:txBody>
          <a:bodyPr/>
          <a:lstStyle>
            <a:lvl1pPr algn="l">
              <a:defRPr>
                <a:solidFill>
                  <a:schemeClr val="bg1"/>
                </a:solidFill>
              </a:defRPr>
            </a:lvl1pPr>
          </a:lstStyle>
          <a:p>
            <a:fld id="{07240774-CFD2-4AB8-B231-46D42DA9185A}" type="slidenum">
              <a:rPr lang="de-DE" smtClean="0"/>
              <a:pPr/>
              <a:t>‹Nr.›</a:t>
            </a:fld>
            <a:endParaRPr lang="de-DE" dirty="0"/>
          </a:p>
        </p:txBody>
      </p:sp>
      <p:sp>
        <p:nvSpPr>
          <p:cNvPr id="7" name="Titel 1">
            <a:extLst>
              <a:ext uri="{FF2B5EF4-FFF2-40B4-BE49-F238E27FC236}">
                <a16:creationId xmlns:a16="http://schemas.microsoft.com/office/drawing/2014/main" id="{3A763C94-64CE-44A4-B5A9-0FAD272C9046}"/>
              </a:ext>
            </a:extLst>
          </p:cNvPr>
          <p:cNvSpPr>
            <a:spLocks noGrp="1"/>
          </p:cNvSpPr>
          <p:nvPr>
            <p:ph type="ctrTitle"/>
          </p:nvPr>
        </p:nvSpPr>
        <p:spPr>
          <a:xfrm>
            <a:off x="303094" y="495311"/>
            <a:ext cx="5424605" cy="1195310"/>
          </a:xfrm>
        </p:spPr>
        <p:txBody>
          <a:bodyPr anchor="t" anchorCtr="0">
            <a:normAutofit/>
          </a:bodyPr>
          <a:lstStyle>
            <a:lvl1pPr algn="l">
              <a:defRPr sz="3199" cap="all" baseline="0">
                <a:solidFill>
                  <a:srgbClr val="C1002A"/>
                </a:solidFill>
                <a:latin typeface="Noto Sans "/>
                <a:ea typeface="Noto Sans regular" panose="020B0502040504020204" pitchFamily="34"/>
                <a:cs typeface="Noto Sans regular" panose="020B0502040504020204" pitchFamily="34"/>
              </a:defRPr>
            </a:lvl1pPr>
          </a:lstStyle>
          <a:p>
            <a:r>
              <a:rPr lang="de-DE"/>
              <a:t>Mastertitelformat bearbeiten</a:t>
            </a:r>
            <a:endParaRPr lang="de-DE" dirty="0"/>
          </a:p>
        </p:txBody>
      </p:sp>
      <p:sp>
        <p:nvSpPr>
          <p:cNvPr id="8" name="Untertitel 2">
            <a:extLst>
              <a:ext uri="{FF2B5EF4-FFF2-40B4-BE49-F238E27FC236}">
                <a16:creationId xmlns:a16="http://schemas.microsoft.com/office/drawing/2014/main" id="{EDB2B1E3-9479-4706-87E4-11BB95945EE4}"/>
              </a:ext>
            </a:extLst>
          </p:cNvPr>
          <p:cNvSpPr>
            <a:spLocks noGrp="1"/>
          </p:cNvSpPr>
          <p:nvPr>
            <p:ph type="subTitle" idx="1"/>
          </p:nvPr>
        </p:nvSpPr>
        <p:spPr>
          <a:xfrm>
            <a:off x="303094" y="1955800"/>
            <a:ext cx="5532556" cy="3981450"/>
          </a:xfrm>
        </p:spPr>
        <p:txBody>
          <a:bodyPr/>
          <a:lstStyle>
            <a:lvl1pPr marL="342899" indent="-342899" algn="l">
              <a:buClr>
                <a:srgbClr val="C1002A"/>
              </a:buClr>
              <a:buFont typeface="Wingdings" panose="05000000000000000000" pitchFamily="2" charset="2"/>
              <a:buChar char="§"/>
              <a:defRPr sz="2399">
                <a:solidFill>
                  <a:srgbClr val="636363"/>
                </a:solidFill>
              </a:defRPr>
            </a:lvl1pPr>
            <a:lvl2pPr marL="457198" indent="0" algn="ctr">
              <a:buNone/>
              <a:defRPr sz="2000"/>
            </a:lvl2pPr>
            <a:lvl3pPr marL="914396" indent="0" algn="ctr">
              <a:buNone/>
              <a:defRPr sz="1800"/>
            </a:lvl3pPr>
            <a:lvl4pPr marL="1371597" indent="0" algn="ctr">
              <a:buNone/>
              <a:defRPr sz="1601"/>
            </a:lvl4pPr>
            <a:lvl5pPr marL="1828795" indent="0" algn="ctr">
              <a:buNone/>
              <a:defRPr sz="1601"/>
            </a:lvl5pPr>
            <a:lvl6pPr marL="2285994" indent="0" algn="ctr">
              <a:buNone/>
              <a:defRPr sz="1601"/>
            </a:lvl6pPr>
            <a:lvl7pPr marL="2743191" indent="0" algn="ctr">
              <a:buNone/>
              <a:defRPr sz="1601"/>
            </a:lvl7pPr>
            <a:lvl8pPr marL="3200389" indent="0" algn="ctr">
              <a:buNone/>
              <a:defRPr sz="1601"/>
            </a:lvl8pPr>
            <a:lvl9pPr marL="3657591" indent="0" algn="ctr">
              <a:buNone/>
              <a:defRPr sz="1601"/>
            </a:lvl9pPr>
          </a:lstStyle>
          <a:p>
            <a:r>
              <a:rPr lang="de-DE"/>
              <a:t>Master-Untertitelformat bearbeiten</a:t>
            </a:r>
            <a:endParaRPr lang="de-DE" dirty="0"/>
          </a:p>
        </p:txBody>
      </p:sp>
      <p:pic>
        <p:nvPicPr>
          <p:cNvPr id="14" name="Grafik 13">
            <a:extLst>
              <a:ext uri="{FF2B5EF4-FFF2-40B4-BE49-F238E27FC236}">
                <a16:creationId xmlns:a16="http://schemas.microsoft.com/office/drawing/2014/main" id="{C2CBA656-BB91-4A83-B051-088FBF731DE3}"/>
              </a:ext>
            </a:extLst>
          </p:cNvPr>
          <p:cNvPicPr>
            <a:picLocks noChangeAspect="1"/>
          </p:cNvPicPr>
          <p:nvPr/>
        </p:nvPicPr>
        <p:blipFill rotWithShape="1">
          <a:blip r:embed="rId4" cstate="hqprint">
            <a:extLst>
              <a:ext uri="{28A0092B-C50C-407E-A947-70E740481C1C}">
                <a14:useLocalDpi xmlns:a14="http://schemas.microsoft.com/office/drawing/2010/main" val="0"/>
              </a:ext>
            </a:extLst>
          </a:blip>
          <a:srcRect/>
          <a:stretch/>
        </p:blipFill>
        <p:spPr>
          <a:xfrm>
            <a:off x="11378132" y="6307363"/>
            <a:ext cx="464607" cy="448438"/>
          </a:xfrm>
          <a:prstGeom prst="rect">
            <a:avLst/>
          </a:prstGeom>
        </p:spPr>
      </p:pic>
      <p:pic>
        <p:nvPicPr>
          <p:cNvPr id="12" name="Grafik 11">
            <a:extLst>
              <a:ext uri="{FF2B5EF4-FFF2-40B4-BE49-F238E27FC236}">
                <a16:creationId xmlns:a16="http://schemas.microsoft.com/office/drawing/2014/main" id="{C1A46AD5-984E-4803-9E33-FB898DEA3663}"/>
              </a:ext>
            </a:extLst>
          </p:cNvPr>
          <p:cNvPicPr>
            <a:picLocks noChangeAspect="1"/>
          </p:cNvPicPr>
          <p:nvPr userDrawn="1"/>
        </p:nvPicPr>
        <p:blipFill rotWithShape="1">
          <a:blip r:embed="rId2" cstate="hqprint">
            <a:extLst>
              <a:ext uri="{28A0092B-C50C-407E-A947-70E740481C1C}">
                <a14:useLocalDpi xmlns:a14="http://schemas.microsoft.com/office/drawing/2010/main" val="0"/>
              </a:ext>
            </a:extLst>
          </a:blip>
          <a:srcRect/>
          <a:stretch/>
        </p:blipFill>
        <p:spPr>
          <a:xfrm>
            <a:off x="6095999" y="0"/>
            <a:ext cx="6096001" cy="6202428"/>
          </a:xfrm>
          <a:prstGeom prst="rect">
            <a:avLst/>
          </a:prstGeom>
        </p:spPr>
      </p:pic>
      <p:pic>
        <p:nvPicPr>
          <p:cNvPr id="15" name="Grafik 14">
            <a:extLst>
              <a:ext uri="{FF2B5EF4-FFF2-40B4-BE49-F238E27FC236}">
                <a16:creationId xmlns:a16="http://schemas.microsoft.com/office/drawing/2014/main" id="{261E5381-4138-4017-9358-C74B8AAD5D0B}"/>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 y="6202431"/>
            <a:ext cx="12192000" cy="672965"/>
          </a:xfrm>
          <a:prstGeom prst="rect">
            <a:avLst/>
          </a:prstGeom>
        </p:spPr>
      </p:pic>
      <p:pic>
        <p:nvPicPr>
          <p:cNvPr id="16" name="Grafik 15">
            <a:extLst>
              <a:ext uri="{FF2B5EF4-FFF2-40B4-BE49-F238E27FC236}">
                <a16:creationId xmlns:a16="http://schemas.microsoft.com/office/drawing/2014/main" id="{819CBD5F-39A6-4F16-8CF9-68E836FB22FC}"/>
              </a:ext>
            </a:extLst>
          </p:cNvPr>
          <p:cNvPicPr>
            <a:picLocks noChangeAspect="1"/>
          </p:cNvPicPr>
          <p:nvPr userDrawn="1"/>
        </p:nvPicPr>
        <p:blipFill rotWithShape="1">
          <a:blip r:embed="rId4" cstate="hqprint">
            <a:extLst>
              <a:ext uri="{28A0092B-C50C-407E-A947-70E740481C1C}">
                <a14:useLocalDpi xmlns:a14="http://schemas.microsoft.com/office/drawing/2010/main" val="0"/>
              </a:ext>
            </a:extLst>
          </a:blip>
          <a:srcRect/>
          <a:stretch/>
        </p:blipFill>
        <p:spPr>
          <a:xfrm>
            <a:off x="11378132" y="6307363"/>
            <a:ext cx="464607" cy="448438"/>
          </a:xfrm>
          <a:prstGeom prst="rect">
            <a:avLst/>
          </a:prstGeom>
        </p:spPr>
      </p:pic>
    </p:spTree>
    <p:extLst>
      <p:ext uri="{BB962C8B-B14F-4D97-AF65-F5344CB8AC3E}">
        <p14:creationId xmlns:p14="http://schemas.microsoft.com/office/powerpoint/2010/main" val="122621678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Klammer Aufzählung">
    <p:spTree>
      <p:nvGrpSpPr>
        <p:cNvPr id="1" name=""/>
        <p:cNvGrpSpPr/>
        <p:nvPr/>
      </p:nvGrpSpPr>
      <p:grpSpPr>
        <a:xfrm>
          <a:off x="0" y="0"/>
          <a:ext cx="0" cy="0"/>
          <a:chOff x="0" y="0"/>
          <a:chExt cx="0" cy="0"/>
        </a:xfrm>
      </p:grpSpPr>
      <p:pic>
        <p:nvPicPr>
          <p:cNvPr id="4" name="Grafik 3">
            <a:extLst>
              <a:ext uri="{FF2B5EF4-FFF2-40B4-BE49-F238E27FC236}">
                <a16:creationId xmlns:a16="http://schemas.microsoft.com/office/drawing/2014/main" id="{A9B308BF-64A2-4F97-9DDF-DA91D1D9412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3847" y="4966766"/>
            <a:ext cx="12192000" cy="854826"/>
          </a:xfrm>
          <a:prstGeom prst="rect">
            <a:avLst/>
          </a:prstGeom>
        </p:spPr>
      </p:pic>
      <p:pic>
        <p:nvPicPr>
          <p:cNvPr id="3" name="Grafik 2">
            <a:extLst>
              <a:ext uri="{FF2B5EF4-FFF2-40B4-BE49-F238E27FC236}">
                <a16:creationId xmlns:a16="http://schemas.microsoft.com/office/drawing/2014/main" id="{AE33E8E4-29A4-4CB6-869E-89ADF8B584F9}"/>
              </a:ext>
            </a:extLst>
          </p:cNvPr>
          <p:cNvPicPr>
            <a:picLocks noChangeAspect="1"/>
          </p:cNvPicPr>
          <p:nvPr/>
        </p:nvPicPr>
        <p:blipFill>
          <a:blip r:embed="rId3" cstate="hqprint">
            <a:extLst>
              <a:ext uri="{28A0092B-C50C-407E-A947-70E740481C1C}">
                <a14:useLocalDpi xmlns:a14="http://schemas.microsoft.com/office/drawing/2010/main" val="0"/>
              </a:ext>
            </a:extLst>
          </a:blip>
          <a:srcRect/>
          <a:stretch/>
        </p:blipFill>
        <p:spPr>
          <a:xfrm>
            <a:off x="-24548" y="441733"/>
            <a:ext cx="6096001" cy="883899"/>
          </a:xfrm>
          <a:prstGeom prst="rect">
            <a:avLst/>
          </a:prstGeom>
        </p:spPr>
      </p:pic>
      <p:pic>
        <p:nvPicPr>
          <p:cNvPr id="9" name="Grafik 8">
            <a:extLst>
              <a:ext uri="{FF2B5EF4-FFF2-40B4-BE49-F238E27FC236}">
                <a16:creationId xmlns:a16="http://schemas.microsoft.com/office/drawing/2014/main" id="{92AB1A1C-86F0-475A-B5AE-FF33E392091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 y="6202431"/>
            <a:ext cx="12192000" cy="672965"/>
          </a:xfrm>
          <a:prstGeom prst="rect">
            <a:avLst/>
          </a:prstGeom>
        </p:spPr>
      </p:pic>
      <p:sp>
        <p:nvSpPr>
          <p:cNvPr id="10" name="Datumsplatzhalter 3">
            <a:extLst>
              <a:ext uri="{FF2B5EF4-FFF2-40B4-BE49-F238E27FC236}">
                <a16:creationId xmlns:a16="http://schemas.microsoft.com/office/drawing/2014/main" id="{D04832B5-5421-435C-9A5C-D594D5C4EA29}"/>
              </a:ext>
            </a:extLst>
          </p:cNvPr>
          <p:cNvSpPr>
            <a:spLocks noGrp="1"/>
          </p:cNvSpPr>
          <p:nvPr>
            <p:ph type="dt" sz="half" idx="10"/>
          </p:nvPr>
        </p:nvSpPr>
        <p:spPr>
          <a:xfrm>
            <a:off x="838199" y="6356352"/>
            <a:ext cx="2743200" cy="365125"/>
          </a:xfrm>
          <a:prstGeom prst="rect">
            <a:avLst/>
          </a:prstGeom>
        </p:spPr>
        <p:txBody>
          <a:bodyPr/>
          <a:lstStyle>
            <a:lvl1pPr>
              <a:defRPr>
                <a:solidFill>
                  <a:schemeClr val="bg1"/>
                </a:solidFill>
              </a:defRPr>
            </a:lvl1pPr>
          </a:lstStyle>
          <a:p>
            <a:fld id="{3BC7302F-FF12-4734-9ADD-490624062702}" type="datetime1">
              <a:rPr lang="de-DE" smtClean="0"/>
              <a:t>03.11.2021</a:t>
            </a:fld>
            <a:endParaRPr lang="de-DE" dirty="0"/>
          </a:p>
        </p:txBody>
      </p:sp>
      <p:sp>
        <p:nvSpPr>
          <p:cNvPr id="11" name="Fußzeilenplatzhalter 4">
            <a:extLst>
              <a:ext uri="{FF2B5EF4-FFF2-40B4-BE49-F238E27FC236}">
                <a16:creationId xmlns:a16="http://schemas.microsoft.com/office/drawing/2014/main" id="{CE379078-059A-4359-B1F4-C1BAD1F032BE}"/>
              </a:ext>
            </a:extLst>
          </p:cNvPr>
          <p:cNvSpPr>
            <a:spLocks noGrp="1"/>
          </p:cNvSpPr>
          <p:nvPr>
            <p:ph type="ftr" sz="quarter" idx="11"/>
          </p:nvPr>
        </p:nvSpPr>
        <p:spPr>
          <a:xfrm>
            <a:off x="5007591" y="6356352"/>
            <a:ext cx="6106237" cy="365125"/>
          </a:xfrm>
          <a:prstGeom prst="rect">
            <a:avLst/>
          </a:prstGeom>
        </p:spPr>
        <p:txBody>
          <a:bodyPr/>
          <a:lstStyle>
            <a:lvl1pPr algn="r">
              <a:defRPr>
                <a:solidFill>
                  <a:schemeClr val="bg1"/>
                </a:solidFill>
              </a:defRPr>
            </a:lvl1pPr>
          </a:lstStyle>
          <a:p>
            <a:endParaRPr lang="de-DE" dirty="0"/>
          </a:p>
        </p:txBody>
      </p:sp>
      <p:sp>
        <p:nvSpPr>
          <p:cNvPr id="13" name="Foliennummernplatzhalter 5">
            <a:extLst>
              <a:ext uri="{FF2B5EF4-FFF2-40B4-BE49-F238E27FC236}">
                <a16:creationId xmlns:a16="http://schemas.microsoft.com/office/drawing/2014/main" id="{0D60F506-1BA5-41CA-9268-CD15EBAE3C5B}"/>
              </a:ext>
            </a:extLst>
          </p:cNvPr>
          <p:cNvSpPr>
            <a:spLocks noGrp="1"/>
          </p:cNvSpPr>
          <p:nvPr>
            <p:ph type="sldNum" sz="quarter" idx="12"/>
          </p:nvPr>
        </p:nvSpPr>
        <p:spPr>
          <a:xfrm>
            <a:off x="58006" y="6356352"/>
            <a:ext cx="690141" cy="365125"/>
          </a:xfrm>
          <a:prstGeom prst="rect">
            <a:avLst/>
          </a:prstGeom>
        </p:spPr>
        <p:txBody>
          <a:bodyPr/>
          <a:lstStyle>
            <a:lvl1pPr algn="l">
              <a:defRPr>
                <a:solidFill>
                  <a:schemeClr val="bg1"/>
                </a:solidFill>
              </a:defRPr>
            </a:lvl1pPr>
          </a:lstStyle>
          <a:p>
            <a:fld id="{07240774-CFD2-4AB8-B231-46D42DA9185A}" type="slidenum">
              <a:rPr lang="de-DE" smtClean="0"/>
              <a:pPr/>
              <a:t>‹Nr.›</a:t>
            </a:fld>
            <a:endParaRPr lang="de-DE" dirty="0"/>
          </a:p>
        </p:txBody>
      </p:sp>
      <p:sp>
        <p:nvSpPr>
          <p:cNvPr id="7" name="Titel 1">
            <a:extLst>
              <a:ext uri="{FF2B5EF4-FFF2-40B4-BE49-F238E27FC236}">
                <a16:creationId xmlns:a16="http://schemas.microsoft.com/office/drawing/2014/main" id="{3A763C94-64CE-44A4-B5A9-0FAD272C9046}"/>
              </a:ext>
            </a:extLst>
          </p:cNvPr>
          <p:cNvSpPr>
            <a:spLocks noGrp="1"/>
          </p:cNvSpPr>
          <p:nvPr>
            <p:ph type="ctrTitle"/>
          </p:nvPr>
        </p:nvSpPr>
        <p:spPr>
          <a:xfrm>
            <a:off x="838199" y="1971065"/>
            <a:ext cx="4718050" cy="2912084"/>
          </a:xfrm>
        </p:spPr>
        <p:txBody>
          <a:bodyPr anchor="t" anchorCtr="0">
            <a:normAutofit/>
          </a:bodyPr>
          <a:lstStyle>
            <a:lvl1pPr algn="l">
              <a:defRPr sz="3199" cap="all" baseline="0">
                <a:solidFill>
                  <a:srgbClr val="C1002A"/>
                </a:solidFill>
                <a:latin typeface="Noto Sans "/>
                <a:ea typeface="Noto Sans regular" panose="020B0502040504020204" pitchFamily="34"/>
                <a:cs typeface="Noto Sans regular" panose="020B0502040504020204" pitchFamily="34"/>
              </a:defRPr>
            </a:lvl1pPr>
          </a:lstStyle>
          <a:p>
            <a:r>
              <a:rPr lang="de-DE"/>
              <a:t>Mastertitelformat bearbeiten</a:t>
            </a:r>
            <a:endParaRPr lang="de-DE" dirty="0"/>
          </a:p>
        </p:txBody>
      </p:sp>
      <p:sp>
        <p:nvSpPr>
          <p:cNvPr id="8" name="Untertitel 2">
            <a:extLst>
              <a:ext uri="{FF2B5EF4-FFF2-40B4-BE49-F238E27FC236}">
                <a16:creationId xmlns:a16="http://schemas.microsoft.com/office/drawing/2014/main" id="{EDB2B1E3-9479-4706-87E4-11BB95945EE4}"/>
              </a:ext>
            </a:extLst>
          </p:cNvPr>
          <p:cNvSpPr>
            <a:spLocks noGrp="1"/>
          </p:cNvSpPr>
          <p:nvPr>
            <p:ph type="subTitle" idx="1"/>
          </p:nvPr>
        </p:nvSpPr>
        <p:spPr>
          <a:xfrm>
            <a:off x="6348294" y="1971067"/>
            <a:ext cx="5532556" cy="3140685"/>
          </a:xfrm>
        </p:spPr>
        <p:txBody>
          <a:bodyPr/>
          <a:lstStyle>
            <a:lvl1pPr marL="342899" indent="-342899" algn="l">
              <a:buClr>
                <a:srgbClr val="C1002A"/>
              </a:buClr>
              <a:buFont typeface="Wingdings" panose="05000000000000000000" pitchFamily="2" charset="2"/>
              <a:buChar char="§"/>
              <a:defRPr sz="2399">
                <a:solidFill>
                  <a:srgbClr val="636363"/>
                </a:solidFill>
              </a:defRPr>
            </a:lvl1pPr>
            <a:lvl2pPr marL="457198" indent="0" algn="ctr">
              <a:buNone/>
              <a:defRPr sz="2000"/>
            </a:lvl2pPr>
            <a:lvl3pPr marL="914396" indent="0" algn="ctr">
              <a:buNone/>
              <a:defRPr sz="1800"/>
            </a:lvl3pPr>
            <a:lvl4pPr marL="1371597" indent="0" algn="ctr">
              <a:buNone/>
              <a:defRPr sz="1601"/>
            </a:lvl4pPr>
            <a:lvl5pPr marL="1828795" indent="0" algn="ctr">
              <a:buNone/>
              <a:defRPr sz="1601"/>
            </a:lvl5pPr>
            <a:lvl6pPr marL="2285994" indent="0" algn="ctr">
              <a:buNone/>
              <a:defRPr sz="1601"/>
            </a:lvl6pPr>
            <a:lvl7pPr marL="2743191" indent="0" algn="ctr">
              <a:buNone/>
              <a:defRPr sz="1601"/>
            </a:lvl7pPr>
            <a:lvl8pPr marL="3200389" indent="0" algn="ctr">
              <a:buNone/>
              <a:defRPr sz="1601"/>
            </a:lvl8pPr>
            <a:lvl9pPr marL="3657591" indent="0" algn="ctr">
              <a:buNone/>
              <a:defRPr sz="1601"/>
            </a:lvl9pPr>
          </a:lstStyle>
          <a:p>
            <a:r>
              <a:rPr lang="de-DE"/>
              <a:t>Master-Untertitelformat bearbeiten</a:t>
            </a:r>
            <a:endParaRPr lang="de-DE" dirty="0"/>
          </a:p>
        </p:txBody>
      </p:sp>
      <p:pic>
        <p:nvPicPr>
          <p:cNvPr id="14" name="Grafik 13">
            <a:extLst>
              <a:ext uri="{FF2B5EF4-FFF2-40B4-BE49-F238E27FC236}">
                <a16:creationId xmlns:a16="http://schemas.microsoft.com/office/drawing/2014/main" id="{79EC2314-0C3F-4360-AA0C-233650FC9F25}"/>
              </a:ext>
            </a:extLst>
          </p:cNvPr>
          <p:cNvPicPr>
            <a:picLocks noChangeAspect="1"/>
          </p:cNvPicPr>
          <p:nvPr/>
        </p:nvPicPr>
        <p:blipFill rotWithShape="1">
          <a:blip r:embed="rId5" cstate="hqprint">
            <a:extLst>
              <a:ext uri="{28A0092B-C50C-407E-A947-70E740481C1C}">
                <a14:useLocalDpi xmlns:a14="http://schemas.microsoft.com/office/drawing/2010/main" val="0"/>
              </a:ext>
            </a:extLst>
          </a:blip>
          <a:srcRect/>
          <a:stretch/>
        </p:blipFill>
        <p:spPr>
          <a:xfrm>
            <a:off x="11378132" y="6307363"/>
            <a:ext cx="464607" cy="448438"/>
          </a:xfrm>
          <a:prstGeom prst="rect">
            <a:avLst/>
          </a:prstGeom>
        </p:spPr>
      </p:pic>
      <p:pic>
        <p:nvPicPr>
          <p:cNvPr id="12" name="Grafik 11">
            <a:extLst>
              <a:ext uri="{FF2B5EF4-FFF2-40B4-BE49-F238E27FC236}">
                <a16:creationId xmlns:a16="http://schemas.microsoft.com/office/drawing/2014/main" id="{E11DD79C-C815-473C-A4E3-5E9C6D836C6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83847" y="4966766"/>
            <a:ext cx="12192000" cy="854826"/>
          </a:xfrm>
          <a:prstGeom prst="rect">
            <a:avLst/>
          </a:prstGeom>
        </p:spPr>
      </p:pic>
      <p:pic>
        <p:nvPicPr>
          <p:cNvPr id="15" name="Grafik 14">
            <a:extLst>
              <a:ext uri="{FF2B5EF4-FFF2-40B4-BE49-F238E27FC236}">
                <a16:creationId xmlns:a16="http://schemas.microsoft.com/office/drawing/2014/main" id="{8157766B-1B8B-4D11-9CEC-9B2829C354C8}"/>
              </a:ext>
            </a:extLst>
          </p:cNvPr>
          <p:cNvPicPr>
            <a:picLocks noChangeAspect="1"/>
          </p:cNvPicPr>
          <p:nvPr userDrawn="1"/>
        </p:nvPicPr>
        <p:blipFill>
          <a:blip r:embed="rId3" cstate="hqprint">
            <a:extLst>
              <a:ext uri="{28A0092B-C50C-407E-A947-70E740481C1C}">
                <a14:useLocalDpi xmlns:a14="http://schemas.microsoft.com/office/drawing/2010/main" val="0"/>
              </a:ext>
            </a:extLst>
          </a:blip>
          <a:srcRect/>
          <a:stretch/>
        </p:blipFill>
        <p:spPr>
          <a:xfrm>
            <a:off x="-24548" y="441733"/>
            <a:ext cx="6096001" cy="883899"/>
          </a:xfrm>
          <a:prstGeom prst="rect">
            <a:avLst/>
          </a:prstGeom>
        </p:spPr>
      </p:pic>
      <p:pic>
        <p:nvPicPr>
          <p:cNvPr id="16" name="Grafik 15">
            <a:extLst>
              <a:ext uri="{FF2B5EF4-FFF2-40B4-BE49-F238E27FC236}">
                <a16:creationId xmlns:a16="http://schemas.microsoft.com/office/drawing/2014/main" id="{9F16212F-DBFB-403D-BF3E-9982D5195420}"/>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 y="6202431"/>
            <a:ext cx="12192000" cy="672965"/>
          </a:xfrm>
          <a:prstGeom prst="rect">
            <a:avLst/>
          </a:prstGeom>
        </p:spPr>
      </p:pic>
      <p:pic>
        <p:nvPicPr>
          <p:cNvPr id="17" name="Grafik 16">
            <a:extLst>
              <a:ext uri="{FF2B5EF4-FFF2-40B4-BE49-F238E27FC236}">
                <a16:creationId xmlns:a16="http://schemas.microsoft.com/office/drawing/2014/main" id="{6CF0C85D-F61B-413C-9E7B-CD582C478646}"/>
              </a:ext>
            </a:extLst>
          </p:cNvPr>
          <p:cNvPicPr>
            <a:picLocks noChangeAspect="1"/>
          </p:cNvPicPr>
          <p:nvPr userDrawn="1"/>
        </p:nvPicPr>
        <p:blipFill rotWithShape="1">
          <a:blip r:embed="rId5" cstate="hqprint">
            <a:extLst>
              <a:ext uri="{28A0092B-C50C-407E-A947-70E740481C1C}">
                <a14:useLocalDpi xmlns:a14="http://schemas.microsoft.com/office/drawing/2010/main" val="0"/>
              </a:ext>
            </a:extLst>
          </a:blip>
          <a:srcRect/>
          <a:stretch/>
        </p:blipFill>
        <p:spPr>
          <a:xfrm>
            <a:off x="11378132" y="6307363"/>
            <a:ext cx="464607" cy="448438"/>
          </a:xfrm>
          <a:prstGeom prst="rect">
            <a:avLst/>
          </a:prstGeom>
        </p:spPr>
      </p:pic>
    </p:spTree>
    <p:extLst>
      <p:ext uri="{BB962C8B-B14F-4D97-AF65-F5344CB8AC3E}">
        <p14:creationId xmlns:p14="http://schemas.microsoft.com/office/powerpoint/2010/main" val="1273347140"/>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p:cSld name="Klammer Text">
    <p:spTree>
      <p:nvGrpSpPr>
        <p:cNvPr id="1" name=""/>
        <p:cNvGrpSpPr/>
        <p:nvPr/>
      </p:nvGrpSpPr>
      <p:grpSpPr>
        <a:xfrm>
          <a:off x="0" y="0"/>
          <a:ext cx="0" cy="0"/>
          <a:chOff x="0" y="0"/>
          <a:chExt cx="0" cy="0"/>
        </a:xfrm>
      </p:grpSpPr>
      <p:pic>
        <p:nvPicPr>
          <p:cNvPr id="4" name="Grafik 3">
            <a:extLst>
              <a:ext uri="{FF2B5EF4-FFF2-40B4-BE49-F238E27FC236}">
                <a16:creationId xmlns:a16="http://schemas.microsoft.com/office/drawing/2014/main" id="{A9B308BF-64A2-4F97-9DDF-DA91D1D9412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3847" y="4966766"/>
            <a:ext cx="12192000" cy="854826"/>
          </a:xfrm>
          <a:prstGeom prst="rect">
            <a:avLst/>
          </a:prstGeom>
        </p:spPr>
      </p:pic>
      <p:pic>
        <p:nvPicPr>
          <p:cNvPr id="3" name="Grafik 2">
            <a:extLst>
              <a:ext uri="{FF2B5EF4-FFF2-40B4-BE49-F238E27FC236}">
                <a16:creationId xmlns:a16="http://schemas.microsoft.com/office/drawing/2014/main" id="{AE33E8E4-29A4-4CB6-869E-89ADF8B584F9}"/>
              </a:ext>
            </a:extLst>
          </p:cNvPr>
          <p:cNvPicPr>
            <a:picLocks noChangeAspect="1"/>
          </p:cNvPicPr>
          <p:nvPr/>
        </p:nvPicPr>
        <p:blipFill>
          <a:blip r:embed="rId3" cstate="hqprint">
            <a:extLst>
              <a:ext uri="{28A0092B-C50C-407E-A947-70E740481C1C}">
                <a14:useLocalDpi xmlns:a14="http://schemas.microsoft.com/office/drawing/2010/main" val="0"/>
              </a:ext>
            </a:extLst>
          </a:blip>
          <a:srcRect/>
          <a:stretch/>
        </p:blipFill>
        <p:spPr>
          <a:xfrm>
            <a:off x="-24548" y="441733"/>
            <a:ext cx="6096001" cy="883899"/>
          </a:xfrm>
          <a:prstGeom prst="rect">
            <a:avLst/>
          </a:prstGeom>
        </p:spPr>
      </p:pic>
      <p:pic>
        <p:nvPicPr>
          <p:cNvPr id="9" name="Grafik 8">
            <a:extLst>
              <a:ext uri="{FF2B5EF4-FFF2-40B4-BE49-F238E27FC236}">
                <a16:creationId xmlns:a16="http://schemas.microsoft.com/office/drawing/2014/main" id="{92AB1A1C-86F0-475A-B5AE-FF33E392091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 y="6202431"/>
            <a:ext cx="12192000" cy="672965"/>
          </a:xfrm>
          <a:prstGeom prst="rect">
            <a:avLst/>
          </a:prstGeom>
        </p:spPr>
      </p:pic>
      <p:sp>
        <p:nvSpPr>
          <p:cNvPr id="10" name="Datumsplatzhalter 3">
            <a:extLst>
              <a:ext uri="{FF2B5EF4-FFF2-40B4-BE49-F238E27FC236}">
                <a16:creationId xmlns:a16="http://schemas.microsoft.com/office/drawing/2014/main" id="{D04832B5-5421-435C-9A5C-D594D5C4EA29}"/>
              </a:ext>
            </a:extLst>
          </p:cNvPr>
          <p:cNvSpPr>
            <a:spLocks noGrp="1"/>
          </p:cNvSpPr>
          <p:nvPr>
            <p:ph type="dt" sz="half" idx="10"/>
          </p:nvPr>
        </p:nvSpPr>
        <p:spPr>
          <a:xfrm>
            <a:off x="838199" y="6356352"/>
            <a:ext cx="2743200" cy="365125"/>
          </a:xfrm>
          <a:prstGeom prst="rect">
            <a:avLst/>
          </a:prstGeom>
        </p:spPr>
        <p:txBody>
          <a:bodyPr/>
          <a:lstStyle>
            <a:lvl1pPr>
              <a:defRPr>
                <a:solidFill>
                  <a:schemeClr val="bg1"/>
                </a:solidFill>
              </a:defRPr>
            </a:lvl1pPr>
          </a:lstStyle>
          <a:p>
            <a:fld id="{EB6AC83E-F755-44FF-88E0-23891314D52F}" type="datetime1">
              <a:rPr lang="de-DE" smtClean="0"/>
              <a:t>03.11.2021</a:t>
            </a:fld>
            <a:endParaRPr lang="de-DE" dirty="0"/>
          </a:p>
        </p:txBody>
      </p:sp>
      <p:sp>
        <p:nvSpPr>
          <p:cNvPr id="11" name="Fußzeilenplatzhalter 4">
            <a:extLst>
              <a:ext uri="{FF2B5EF4-FFF2-40B4-BE49-F238E27FC236}">
                <a16:creationId xmlns:a16="http://schemas.microsoft.com/office/drawing/2014/main" id="{CE379078-059A-4359-B1F4-C1BAD1F032BE}"/>
              </a:ext>
            </a:extLst>
          </p:cNvPr>
          <p:cNvSpPr>
            <a:spLocks noGrp="1"/>
          </p:cNvSpPr>
          <p:nvPr>
            <p:ph type="ftr" sz="quarter" idx="11"/>
          </p:nvPr>
        </p:nvSpPr>
        <p:spPr>
          <a:xfrm>
            <a:off x="5007591" y="6356352"/>
            <a:ext cx="6106237" cy="365125"/>
          </a:xfrm>
          <a:prstGeom prst="rect">
            <a:avLst/>
          </a:prstGeom>
        </p:spPr>
        <p:txBody>
          <a:bodyPr/>
          <a:lstStyle>
            <a:lvl1pPr algn="r">
              <a:defRPr>
                <a:solidFill>
                  <a:schemeClr val="bg1"/>
                </a:solidFill>
              </a:defRPr>
            </a:lvl1pPr>
          </a:lstStyle>
          <a:p>
            <a:endParaRPr lang="de-DE" dirty="0"/>
          </a:p>
        </p:txBody>
      </p:sp>
      <p:sp>
        <p:nvSpPr>
          <p:cNvPr id="13" name="Foliennummernplatzhalter 5">
            <a:extLst>
              <a:ext uri="{FF2B5EF4-FFF2-40B4-BE49-F238E27FC236}">
                <a16:creationId xmlns:a16="http://schemas.microsoft.com/office/drawing/2014/main" id="{0D60F506-1BA5-41CA-9268-CD15EBAE3C5B}"/>
              </a:ext>
            </a:extLst>
          </p:cNvPr>
          <p:cNvSpPr>
            <a:spLocks noGrp="1"/>
          </p:cNvSpPr>
          <p:nvPr>
            <p:ph type="sldNum" sz="quarter" idx="12"/>
          </p:nvPr>
        </p:nvSpPr>
        <p:spPr>
          <a:xfrm>
            <a:off x="58006" y="6356352"/>
            <a:ext cx="780197" cy="365125"/>
          </a:xfrm>
          <a:prstGeom prst="rect">
            <a:avLst/>
          </a:prstGeom>
        </p:spPr>
        <p:txBody>
          <a:bodyPr/>
          <a:lstStyle>
            <a:lvl1pPr algn="l">
              <a:defRPr>
                <a:solidFill>
                  <a:schemeClr val="bg1"/>
                </a:solidFill>
              </a:defRPr>
            </a:lvl1pPr>
          </a:lstStyle>
          <a:p>
            <a:fld id="{07240774-CFD2-4AB8-B231-46D42DA9185A}" type="slidenum">
              <a:rPr lang="de-DE" smtClean="0"/>
              <a:pPr/>
              <a:t>‹Nr.›</a:t>
            </a:fld>
            <a:endParaRPr lang="de-DE" dirty="0"/>
          </a:p>
        </p:txBody>
      </p:sp>
      <p:sp>
        <p:nvSpPr>
          <p:cNvPr id="7" name="Titel 1">
            <a:extLst>
              <a:ext uri="{FF2B5EF4-FFF2-40B4-BE49-F238E27FC236}">
                <a16:creationId xmlns:a16="http://schemas.microsoft.com/office/drawing/2014/main" id="{3A763C94-64CE-44A4-B5A9-0FAD272C9046}"/>
              </a:ext>
            </a:extLst>
          </p:cNvPr>
          <p:cNvSpPr>
            <a:spLocks noGrp="1"/>
          </p:cNvSpPr>
          <p:nvPr>
            <p:ph type="ctrTitle"/>
          </p:nvPr>
        </p:nvSpPr>
        <p:spPr>
          <a:xfrm>
            <a:off x="838199" y="1971065"/>
            <a:ext cx="4718050" cy="2912084"/>
          </a:xfrm>
        </p:spPr>
        <p:txBody>
          <a:bodyPr anchor="t" anchorCtr="0">
            <a:normAutofit/>
          </a:bodyPr>
          <a:lstStyle>
            <a:lvl1pPr algn="ctr">
              <a:lnSpc>
                <a:spcPct val="100000"/>
              </a:lnSpc>
              <a:defRPr sz="3199" cap="all" baseline="0">
                <a:solidFill>
                  <a:srgbClr val="636363"/>
                </a:solidFill>
                <a:latin typeface="Noto Sans "/>
                <a:ea typeface="Noto Sans regular" panose="020B0502040504020204" pitchFamily="34"/>
                <a:cs typeface="Noto Sans regular" panose="020B0502040504020204" pitchFamily="34"/>
              </a:defRPr>
            </a:lvl1pPr>
          </a:lstStyle>
          <a:p>
            <a:r>
              <a:rPr lang="de-DE"/>
              <a:t>Mastertitelformat bearbeiten</a:t>
            </a:r>
            <a:endParaRPr lang="de-DE" dirty="0"/>
          </a:p>
        </p:txBody>
      </p:sp>
      <p:sp>
        <p:nvSpPr>
          <p:cNvPr id="8" name="Untertitel 2">
            <a:extLst>
              <a:ext uri="{FF2B5EF4-FFF2-40B4-BE49-F238E27FC236}">
                <a16:creationId xmlns:a16="http://schemas.microsoft.com/office/drawing/2014/main" id="{EDB2B1E3-9479-4706-87E4-11BB95945EE4}"/>
              </a:ext>
            </a:extLst>
          </p:cNvPr>
          <p:cNvSpPr>
            <a:spLocks noGrp="1"/>
          </p:cNvSpPr>
          <p:nvPr>
            <p:ph type="subTitle" idx="1"/>
          </p:nvPr>
        </p:nvSpPr>
        <p:spPr>
          <a:xfrm>
            <a:off x="6348294" y="1971067"/>
            <a:ext cx="5532556" cy="3140685"/>
          </a:xfrm>
        </p:spPr>
        <p:txBody>
          <a:bodyPr/>
          <a:lstStyle>
            <a:lvl1pPr marL="0" indent="0" algn="l">
              <a:buClr>
                <a:srgbClr val="C1002A"/>
              </a:buClr>
              <a:buFont typeface="Wingdings" panose="05000000000000000000" pitchFamily="2" charset="2"/>
              <a:buNone/>
              <a:defRPr sz="2399">
                <a:solidFill>
                  <a:srgbClr val="636363"/>
                </a:solidFill>
              </a:defRPr>
            </a:lvl1pPr>
            <a:lvl2pPr marL="457198" indent="0" algn="ctr">
              <a:buNone/>
              <a:defRPr sz="2000"/>
            </a:lvl2pPr>
            <a:lvl3pPr marL="914396" indent="0" algn="ctr">
              <a:buNone/>
              <a:defRPr sz="1800"/>
            </a:lvl3pPr>
            <a:lvl4pPr marL="1371597" indent="0" algn="ctr">
              <a:buNone/>
              <a:defRPr sz="1601"/>
            </a:lvl4pPr>
            <a:lvl5pPr marL="1828795" indent="0" algn="ctr">
              <a:buNone/>
              <a:defRPr sz="1601"/>
            </a:lvl5pPr>
            <a:lvl6pPr marL="2285994" indent="0" algn="ctr">
              <a:buNone/>
              <a:defRPr sz="1601"/>
            </a:lvl6pPr>
            <a:lvl7pPr marL="2743191" indent="0" algn="ctr">
              <a:buNone/>
              <a:defRPr sz="1601"/>
            </a:lvl7pPr>
            <a:lvl8pPr marL="3200389" indent="0" algn="ctr">
              <a:buNone/>
              <a:defRPr sz="1601"/>
            </a:lvl8pPr>
            <a:lvl9pPr marL="3657591" indent="0" algn="ctr">
              <a:buNone/>
              <a:defRPr sz="1601"/>
            </a:lvl9pPr>
          </a:lstStyle>
          <a:p>
            <a:r>
              <a:rPr lang="de-DE"/>
              <a:t>Master-Untertitelformat bearbeiten</a:t>
            </a:r>
            <a:endParaRPr lang="de-DE" dirty="0"/>
          </a:p>
        </p:txBody>
      </p:sp>
      <p:pic>
        <p:nvPicPr>
          <p:cNvPr id="14" name="Grafik 13">
            <a:extLst>
              <a:ext uri="{FF2B5EF4-FFF2-40B4-BE49-F238E27FC236}">
                <a16:creationId xmlns:a16="http://schemas.microsoft.com/office/drawing/2014/main" id="{B0DBB178-0375-472C-9DAC-0EFCCF7654F3}"/>
              </a:ext>
            </a:extLst>
          </p:cNvPr>
          <p:cNvPicPr>
            <a:picLocks noChangeAspect="1"/>
          </p:cNvPicPr>
          <p:nvPr/>
        </p:nvPicPr>
        <p:blipFill rotWithShape="1">
          <a:blip r:embed="rId5" cstate="hqprint">
            <a:extLst>
              <a:ext uri="{28A0092B-C50C-407E-A947-70E740481C1C}">
                <a14:useLocalDpi xmlns:a14="http://schemas.microsoft.com/office/drawing/2010/main" val="0"/>
              </a:ext>
            </a:extLst>
          </a:blip>
          <a:srcRect/>
          <a:stretch/>
        </p:blipFill>
        <p:spPr>
          <a:xfrm>
            <a:off x="11378132" y="6307363"/>
            <a:ext cx="464607" cy="448438"/>
          </a:xfrm>
          <a:prstGeom prst="rect">
            <a:avLst/>
          </a:prstGeom>
        </p:spPr>
      </p:pic>
      <p:pic>
        <p:nvPicPr>
          <p:cNvPr id="12" name="Grafik 11">
            <a:extLst>
              <a:ext uri="{FF2B5EF4-FFF2-40B4-BE49-F238E27FC236}">
                <a16:creationId xmlns:a16="http://schemas.microsoft.com/office/drawing/2014/main" id="{140E6259-72BE-48CB-A8BD-7C87C8B5F5B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83847" y="4966766"/>
            <a:ext cx="12192000" cy="854826"/>
          </a:xfrm>
          <a:prstGeom prst="rect">
            <a:avLst/>
          </a:prstGeom>
        </p:spPr>
      </p:pic>
      <p:pic>
        <p:nvPicPr>
          <p:cNvPr id="15" name="Grafik 14">
            <a:extLst>
              <a:ext uri="{FF2B5EF4-FFF2-40B4-BE49-F238E27FC236}">
                <a16:creationId xmlns:a16="http://schemas.microsoft.com/office/drawing/2014/main" id="{5558B768-3CD0-49DA-9445-BE7B2B488ADB}"/>
              </a:ext>
            </a:extLst>
          </p:cNvPr>
          <p:cNvPicPr>
            <a:picLocks noChangeAspect="1"/>
          </p:cNvPicPr>
          <p:nvPr userDrawn="1"/>
        </p:nvPicPr>
        <p:blipFill>
          <a:blip r:embed="rId3" cstate="hqprint">
            <a:extLst>
              <a:ext uri="{28A0092B-C50C-407E-A947-70E740481C1C}">
                <a14:useLocalDpi xmlns:a14="http://schemas.microsoft.com/office/drawing/2010/main" val="0"/>
              </a:ext>
            </a:extLst>
          </a:blip>
          <a:srcRect/>
          <a:stretch/>
        </p:blipFill>
        <p:spPr>
          <a:xfrm>
            <a:off x="-24548" y="441733"/>
            <a:ext cx="6096001" cy="883899"/>
          </a:xfrm>
          <a:prstGeom prst="rect">
            <a:avLst/>
          </a:prstGeom>
        </p:spPr>
      </p:pic>
      <p:pic>
        <p:nvPicPr>
          <p:cNvPr id="16" name="Grafik 15">
            <a:extLst>
              <a:ext uri="{FF2B5EF4-FFF2-40B4-BE49-F238E27FC236}">
                <a16:creationId xmlns:a16="http://schemas.microsoft.com/office/drawing/2014/main" id="{07A2C963-CDF4-4174-932A-9F56E75D57AC}"/>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 y="6202431"/>
            <a:ext cx="12192000" cy="672965"/>
          </a:xfrm>
          <a:prstGeom prst="rect">
            <a:avLst/>
          </a:prstGeom>
        </p:spPr>
      </p:pic>
      <p:pic>
        <p:nvPicPr>
          <p:cNvPr id="17" name="Grafik 16">
            <a:extLst>
              <a:ext uri="{FF2B5EF4-FFF2-40B4-BE49-F238E27FC236}">
                <a16:creationId xmlns:a16="http://schemas.microsoft.com/office/drawing/2014/main" id="{DB7E3C00-DB97-490C-B510-7506737824D4}"/>
              </a:ext>
            </a:extLst>
          </p:cNvPr>
          <p:cNvPicPr>
            <a:picLocks noChangeAspect="1"/>
          </p:cNvPicPr>
          <p:nvPr userDrawn="1"/>
        </p:nvPicPr>
        <p:blipFill rotWithShape="1">
          <a:blip r:embed="rId5" cstate="hqprint">
            <a:extLst>
              <a:ext uri="{28A0092B-C50C-407E-A947-70E740481C1C}">
                <a14:useLocalDpi xmlns:a14="http://schemas.microsoft.com/office/drawing/2010/main" val="0"/>
              </a:ext>
            </a:extLst>
          </a:blip>
          <a:srcRect/>
          <a:stretch/>
        </p:blipFill>
        <p:spPr>
          <a:xfrm>
            <a:off x="11378132" y="6307363"/>
            <a:ext cx="464607" cy="448438"/>
          </a:xfrm>
          <a:prstGeom prst="rect">
            <a:avLst/>
          </a:prstGeom>
        </p:spPr>
      </p:pic>
    </p:spTree>
    <p:extLst>
      <p:ext uri="{BB962C8B-B14F-4D97-AF65-F5344CB8AC3E}">
        <p14:creationId xmlns:p14="http://schemas.microsoft.com/office/powerpoint/2010/main" val="3504977986"/>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woObj" preserve="1">
  <p:cSld name="Aufzählung zwei Spalten">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B4C3827-0472-449B-9B3F-0D5CD52133C7}"/>
              </a:ext>
            </a:extLst>
          </p:cNvPr>
          <p:cNvSpPr>
            <a:spLocks noGrp="1"/>
          </p:cNvSpPr>
          <p:nvPr>
            <p:ph type="title"/>
          </p:nvPr>
        </p:nvSpPr>
        <p:spPr>
          <a:xfrm>
            <a:off x="317501" y="365127"/>
            <a:ext cx="10515599" cy="1325563"/>
          </a:xfrm>
        </p:spPr>
        <p:txBody>
          <a:bodyPr>
            <a:normAutofit/>
          </a:bodyPr>
          <a:lstStyle>
            <a:lvl1pPr>
              <a:defRPr sz="4001" b="1">
                <a:solidFill>
                  <a:srgbClr val="C1002A"/>
                </a:solidFill>
              </a:defRPr>
            </a:lvl1pPr>
          </a:lstStyle>
          <a:p>
            <a:r>
              <a:rPr lang="de-DE"/>
              <a:t>Mastertitelformat bearbeiten</a:t>
            </a:r>
            <a:endParaRPr lang="de-DE" dirty="0"/>
          </a:p>
        </p:txBody>
      </p:sp>
      <p:sp>
        <p:nvSpPr>
          <p:cNvPr id="3" name="Inhaltsplatzhalter 2">
            <a:extLst>
              <a:ext uri="{FF2B5EF4-FFF2-40B4-BE49-F238E27FC236}">
                <a16:creationId xmlns:a16="http://schemas.microsoft.com/office/drawing/2014/main" id="{7076BF11-8EBD-4E01-9D65-A94D0DFFD6F3}"/>
              </a:ext>
            </a:extLst>
          </p:cNvPr>
          <p:cNvSpPr>
            <a:spLocks noGrp="1"/>
          </p:cNvSpPr>
          <p:nvPr>
            <p:ph sz="half" idx="1"/>
          </p:nvPr>
        </p:nvSpPr>
        <p:spPr>
          <a:xfrm>
            <a:off x="317502" y="1825625"/>
            <a:ext cx="5181601" cy="4351338"/>
          </a:xfrm>
        </p:spPr>
        <p:txBody>
          <a:bodyPr/>
          <a:lstStyle>
            <a:lvl1pPr marL="457198" indent="-457198">
              <a:buClr>
                <a:srgbClr val="C1002A"/>
              </a:buClr>
              <a:buFont typeface="Wingdings" panose="05000000000000000000" pitchFamily="2" charset="2"/>
              <a:buChar char="§"/>
              <a:defRPr/>
            </a:lvl1pPr>
            <a:lvl2pPr marL="800097" indent="-342899">
              <a:buClr>
                <a:srgbClr val="C1002A"/>
              </a:buClr>
              <a:buFont typeface="Wingdings" panose="05000000000000000000" pitchFamily="2" charset="2"/>
              <a:buChar char="§"/>
              <a:defRPr/>
            </a:lvl2pPr>
            <a:lvl3pPr marL="1257296" indent="-342899">
              <a:buClr>
                <a:srgbClr val="C1002A"/>
              </a:buClr>
              <a:buFont typeface="Wingdings" panose="05000000000000000000" pitchFamily="2" charset="2"/>
              <a:buChar char="§"/>
              <a:defRPr/>
            </a:lvl3pPr>
            <a:lvl4pPr marL="1657344" indent="-285750">
              <a:buClr>
                <a:srgbClr val="C1002A"/>
              </a:buClr>
              <a:buFont typeface="Wingdings" panose="05000000000000000000" pitchFamily="2" charset="2"/>
              <a:buChar char="§"/>
              <a:defRPr/>
            </a:lvl4pPr>
            <a:lvl5pPr marL="2114544" indent="-285750">
              <a:buClr>
                <a:srgbClr val="C1002A"/>
              </a:buClr>
              <a:buFont typeface="Wingdings" panose="05000000000000000000" pitchFamily="2" charset="2"/>
              <a:buChar char="§"/>
              <a:defRPr/>
            </a:lvl5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DE" dirty="0"/>
          </a:p>
        </p:txBody>
      </p:sp>
      <p:sp>
        <p:nvSpPr>
          <p:cNvPr id="4" name="Inhaltsplatzhalter 3">
            <a:extLst>
              <a:ext uri="{FF2B5EF4-FFF2-40B4-BE49-F238E27FC236}">
                <a16:creationId xmlns:a16="http://schemas.microsoft.com/office/drawing/2014/main" id="{05DA1F09-1559-4E37-93FC-2DE73747E606}"/>
              </a:ext>
            </a:extLst>
          </p:cNvPr>
          <p:cNvSpPr>
            <a:spLocks noGrp="1"/>
          </p:cNvSpPr>
          <p:nvPr>
            <p:ph sz="half" idx="2"/>
          </p:nvPr>
        </p:nvSpPr>
        <p:spPr>
          <a:xfrm>
            <a:off x="5651503" y="1825625"/>
            <a:ext cx="5181601" cy="4351338"/>
          </a:xfrm>
        </p:spPr>
        <p:txBody>
          <a:bodyPr/>
          <a:lstStyle>
            <a:lvl1pPr marL="228600" indent="-228600">
              <a:buClr>
                <a:srgbClr val="C1002A"/>
              </a:buClr>
              <a:buFont typeface="Wingdings" panose="05000000000000000000" pitchFamily="2" charset="2"/>
              <a:buChar char="§"/>
              <a:defRPr/>
            </a:lvl1pPr>
            <a:lvl2pPr marL="685798" indent="-228600">
              <a:buClr>
                <a:srgbClr val="C1002A"/>
              </a:buClr>
              <a:buFont typeface="Wingdings" panose="05000000000000000000" pitchFamily="2" charset="2"/>
              <a:buChar char="§"/>
              <a:defRPr/>
            </a:lvl2pPr>
            <a:lvl3pPr marL="1142997" indent="-228600">
              <a:buClr>
                <a:srgbClr val="C1002A"/>
              </a:buClr>
              <a:buFont typeface="Wingdings" panose="05000000000000000000" pitchFamily="2" charset="2"/>
              <a:buChar char="§"/>
              <a:defRPr/>
            </a:lvl3pPr>
            <a:lvl4pPr marL="1600196" indent="-228600">
              <a:buClr>
                <a:srgbClr val="C1002A"/>
              </a:buClr>
              <a:buFont typeface="Wingdings" panose="05000000000000000000" pitchFamily="2" charset="2"/>
              <a:buChar char="§"/>
              <a:defRPr/>
            </a:lvl4pPr>
            <a:lvl5pPr marL="2057393" indent="-228600">
              <a:buClr>
                <a:srgbClr val="C1002A"/>
              </a:buClr>
              <a:buFont typeface="Wingdings" panose="05000000000000000000" pitchFamily="2" charset="2"/>
              <a:buChar char="§"/>
              <a:defRPr/>
            </a:lvl5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DE" dirty="0"/>
          </a:p>
        </p:txBody>
      </p:sp>
      <p:pic>
        <p:nvPicPr>
          <p:cNvPr id="8" name="Grafik 7">
            <a:extLst>
              <a:ext uri="{FF2B5EF4-FFF2-40B4-BE49-F238E27FC236}">
                <a16:creationId xmlns:a16="http://schemas.microsoft.com/office/drawing/2014/main" id="{6E64D91A-61AA-4CF2-B280-BBA64C6B279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6202431"/>
            <a:ext cx="12192000" cy="672965"/>
          </a:xfrm>
          <a:prstGeom prst="rect">
            <a:avLst/>
          </a:prstGeom>
        </p:spPr>
      </p:pic>
      <p:sp>
        <p:nvSpPr>
          <p:cNvPr id="9" name="Datumsplatzhalter 3">
            <a:extLst>
              <a:ext uri="{FF2B5EF4-FFF2-40B4-BE49-F238E27FC236}">
                <a16:creationId xmlns:a16="http://schemas.microsoft.com/office/drawing/2014/main" id="{462E5842-CD6A-4432-9604-D4C9684A804A}"/>
              </a:ext>
            </a:extLst>
          </p:cNvPr>
          <p:cNvSpPr>
            <a:spLocks noGrp="1"/>
          </p:cNvSpPr>
          <p:nvPr>
            <p:ph type="dt" sz="half" idx="10"/>
          </p:nvPr>
        </p:nvSpPr>
        <p:spPr>
          <a:xfrm>
            <a:off x="838199" y="6356352"/>
            <a:ext cx="2743200" cy="365125"/>
          </a:xfrm>
          <a:prstGeom prst="rect">
            <a:avLst/>
          </a:prstGeom>
        </p:spPr>
        <p:txBody>
          <a:bodyPr/>
          <a:lstStyle>
            <a:lvl1pPr>
              <a:defRPr>
                <a:solidFill>
                  <a:schemeClr val="bg1"/>
                </a:solidFill>
              </a:defRPr>
            </a:lvl1pPr>
          </a:lstStyle>
          <a:p>
            <a:fld id="{D901B22F-84A4-4850-BECC-B7B57681BB29}" type="datetime1">
              <a:rPr lang="de-DE" smtClean="0"/>
              <a:t>03.11.2021</a:t>
            </a:fld>
            <a:endParaRPr lang="de-DE" dirty="0"/>
          </a:p>
        </p:txBody>
      </p:sp>
      <p:sp>
        <p:nvSpPr>
          <p:cNvPr id="10" name="Fußzeilenplatzhalter 4">
            <a:extLst>
              <a:ext uri="{FF2B5EF4-FFF2-40B4-BE49-F238E27FC236}">
                <a16:creationId xmlns:a16="http://schemas.microsoft.com/office/drawing/2014/main" id="{7A1A5571-AABB-42EC-A030-BC454E318984}"/>
              </a:ext>
            </a:extLst>
          </p:cNvPr>
          <p:cNvSpPr>
            <a:spLocks noGrp="1"/>
          </p:cNvSpPr>
          <p:nvPr>
            <p:ph type="ftr" sz="quarter" idx="11"/>
          </p:nvPr>
        </p:nvSpPr>
        <p:spPr>
          <a:xfrm>
            <a:off x="5007591" y="6356352"/>
            <a:ext cx="6106237" cy="365125"/>
          </a:xfrm>
          <a:prstGeom prst="rect">
            <a:avLst/>
          </a:prstGeom>
        </p:spPr>
        <p:txBody>
          <a:bodyPr/>
          <a:lstStyle>
            <a:lvl1pPr algn="r">
              <a:defRPr>
                <a:solidFill>
                  <a:schemeClr val="bg1"/>
                </a:solidFill>
              </a:defRPr>
            </a:lvl1pPr>
          </a:lstStyle>
          <a:p>
            <a:endParaRPr lang="de-DE" dirty="0"/>
          </a:p>
        </p:txBody>
      </p:sp>
      <p:sp>
        <p:nvSpPr>
          <p:cNvPr id="12" name="Foliennummernplatzhalter 5">
            <a:extLst>
              <a:ext uri="{FF2B5EF4-FFF2-40B4-BE49-F238E27FC236}">
                <a16:creationId xmlns:a16="http://schemas.microsoft.com/office/drawing/2014/main" id="{65A81B3C-260C-450F-B73B-C5D6783EB3A1}"/>
              </a:ext>
            </a:extLst>
          </p:cNvPr>
          <p:cNvSpPr>
            <a:spLocks noGrp="1"/>
          </p:cNvSpPr>
          <p:nvPr>
            <p:ph type="sldNum" sz="quarter" idx="12"/>
          </p:nvPr>
        </p:nvSpPr>
        <p:spPr>
          <a:xfrm>
            <a:off x="58008" y="6356352"/>
            <a:ext cx="780197" cy="365125"/>
          </a:xfrm>
          <a:prstGeom prst="rect">
            <a:avLst/>
          </a:prstGeom>
        </p:spPr>
        <p:txBody>
          <a:bodyPr/>
          <a:lstStyle>
            <a:lvl1pPr algn="l">
              <a:defRPr>
                <a:solidFill>
                  <a:schemeClr val="bg1"/>
                </a:solidFill>
              </a:defRPr>
            </a:lvl1pPr>
          </a:lstStyle>
          <a:p>
            <a:fld id="{07240774-CFD2-4AB8-B231-46D42DA9185A}" type="slidenum">
              <a:rPr lang="de-DE" smtClean="0"/>
              <a:pPr/>
              <a:t>‹Nr.›</a:t>
            </a:fld>
            <a:endParaRPr lang="de-DE" dirty="0"/>
          </a:p>
        </p:txBody>
      </p:sp>
      <p:pic>
        <p:nvPicPr>
          <p:cNvPr id="13" name="Grafik 12">
            <a:extLst>
              <a:ext uri="{FF2B5EF4-FFF2-40B4-BE49-F238E27FC236}">
                <a16:creationId xmlns:a16="http://schemas.microsoft.com/office/drawing/2014/main" id="{F5B51A51-F05A-4202-B30C-21C208424949}"/>
              </a:ext>
            </a:extLst>
          </p:cNvPr>
          <p:cNvPicPr>
            <a:picLocks noChangeAspect="1"/>
          </p:cNvPicPr>
          <p:nvPr/>
        </p:nvPicPr>
        <p:blipFill rotWithShape="1">
          <a:blip r:embed="rId3" cstate="hqprint">
            <a:extLst>
              <a:ext uri="{28A0092B-C50C-407E-A947-70E740481C1C}">
                <a14:useLocalDpi xmlns:a14="http://schemas.microsoft.com/office/drawing/2010/main" val="0"/>
              </a:ext>
            </a:extLst>
          </a:blip>
          <a:srcRect/>
          <a:stretch/>
        </p:blipFill>
        <p:spPr>
          <a:xfrm>
            <a:off x="11378132" y="6307363"/>
            <a:ext cx="464607" cy="448438"/>
          </a:xfrm>
          <a:prstGeom prst="rect">
            <a:avLst/>
          </a:prstGeom>
        </p:spPr>
      </p:pic>
      <p:pic>
        <p:nvPicPr>
          <p:cNvPr id="11" name="Grafik 10">
            <a:extLst>
              <a:ext uri="{FF2B5EF4-FFF2-40B4-BE49-F238E27FC236}">
                <a16:creationId xmlns:a16="http://schemas.microsoft.com/office/drawing/2014/main" id="{A0C9806B-3273-4EC9-95C7-BB6953A66F9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6202431"/>
            <a:ext cx="12192000" cy="672965"/>
          </a:xfrm>
          <a:prstGeom prst="rect">
            <a:avLst/>
          </a:prstGeom>
        </p:spPr>
      </p:pic>
      <p:pic>
        <p:nvPicPr>
          <p:cNvPr id="14" name="Grafik 13">
            <a:extLst>
              <a:ext uri="{FF2B5EF4-FFF2-40B4-BE49-F238E27FC236}">
                <a16:creationId xmlns:a16="http://schemas.microsoft.com/office/drawing/2014/main" id="{71CE5359-7ABF-426A-941C-EE068D328330}"/>
              </a:ext>
            </a:extLst>
          </p:cNvPr>
          <p:cNvPicPr>
            <a:picLocks noChangeAspect="1"/>
          </p:cNvPicPr>
          <p:nvPr userDrawn="1"/>
        </p:nvPicPr>
        <p:blipFill rotWithShape="1">
          <a:blip r:embed="rId3" cstate="hqprint">
            <a:extLst>
              <a:ext uri="{28A0092B-C50C-407E-A947-70E740481C1C}">
                <a14:useLocalDpi xmlns:a14="http://schemas.microsoft.com/office/drawing/2010/main" val="0"/>
              </a:ext>
            </a:extLst>
          </a:blip>
          <a:srcRect/>
          <a:stretch/>
        </p:blipFill>
        <p:spPr>
          <a:xfrm>
            <a:off x="11378132" y="6307363"/>
            <a:ext cx="464607" cy="448438"/>
          </a:xfrm>
          <a:prstGeom prst="rect">
            <a:avLst/>
          </a:prstGeom>
        </p:spPr>
      </p:pic>
    </p:spTree>
    <p:extLst>
      <p:ext uri="{BB962C8B-B14F-4D97-AF65-F5344CB8AC3E}">
        <p14:creationId xmlns:p14="http://schemas.microsoft.com/office/powerpoint/2010/main" val="3720176236"/>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A2E7DBA-3DC6-47B1-BFA8-B1454371AB5D}"/>
              </a:ext>
            </a:extLst>
          </p:cNvPr>
          <p:cNvSpPr>
            <a:spLocks noGrp="1"/>
          </p:cNvSpPr>
          <p:nvPr>
            <p:ph type="title"/>
          </p:nvPr>
        </p:nvSpPr>
        <p:spPr>
          <a:xfrm>
            <a:off x="349254" y="365127"/>
            <a:ext cx="11004550" cy="1325563"/>
          </a:xfrm>
        </p:spPr>
        <p:txBody>
          <a:bodyPr anchor="t" anchorCtr="0">
            <a:normAutofit/>
          </a:bodyPr>
          <a:lstStyle>
            <a:lvl1pPr>
              <a:defRPr sz="4001" cap="all" baseline="0">
                <a:solidFill>
                  <a:srgbClr val="C1002A"/>
                </a:solidFill>
                <a:latin typeface="Noto Sans "/>
                <a:ea typeface="Noto Sans Bold" panose="020B0802040504020204" pitchFamily="34"/>
                <a:cs typeface="Noto Sans Bold" panose="020B0802040504020204" pitchFamily="34"/>
              </a:defRPr>
            </a:lvl1pPr>
          </a:lstStyle>
          <a:p>
            <a:r>
              <a:rPr lang="de-DE"/>
              <a:t>Mastertitelformat bearbeiten</a:t>
            </a:r>
            <a:endParaRPr lang="de-DE" dirty="0"/>
          </a:p>
        </p:txBody>
      </p:sp>
      <p:pic>
        <p:nvPicPr>
          <p:cNvPr id="6" name="Grafik 5">
            <a:extLst>
              <a:ext uri="{FF2B5EF4-FFF2-40B4-BE49-F238E27FC236}">
                <a16:creationId xmlns:a16="http://schemas.microsoft.com/office/drawing/2014/main" id="{3F2E3DDD-FB40-4971-A25B-81B51850E20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6202431"/>
            <a:ext cx="12192000" cy="672965"/>
          </a:xfrm>
          <a:prstGeom prst="rect">
            <a:avLst/>
          </a:prstGeom>
        </p:spPr>
      </p:pic>
      <p:sp>
        <p:nvSpPr>
          <p:cNvPr id="7" name="Datumsplatzhalter 3">
            <a:extLst>
              <a:ext uri="{FF2B5EF4-FFF2-40B4-BE49-F238E27FC236}">
                <a16:creationId xmlns:a16="http://schemas.microsoft.com/office/drawing/2014/main" id="{B2B32DE5-793D-4F4F-B315-00670EA563B3}"/>
              </a:ext>
            </a:extLst>
          </p:cNvPr>
          <p:cNvSpPr>
            <a:spLocks noGrp="1"/>
          </p:cNvSpPr>
          <p:nvPr>
            <p:ph type="dt" sz="half" idx="10"/>
          </p:nvPr>
        </p:nvSpPr>
        <p:spPr>
          <a:xfrm>
            <a:off x="838199" y="6356352"/>
            <a:ext cx="2743200" cy="365125"/>
          </a:xfrm>
          <a:prstGeom prst="rect">
            <a:avLst/>
          </a:prstGeom>
        </p:spPr>
        <p:txBody>
          <a:bodyPr/>
          <a:lstStyle>
            <a:lvl1pPr>
              <a:defRPr>
                <a:solidFill>
                  <a:schemeClr val="bg1"/>
                </a:solidFill>
              </a:defRPr>
            </a:lvl1pPr>
          </a:lstStyle>
          <a:p>
            <a:fld id="{9C88565D-D52A-4174-A464-285F685261AB}" type="datetime1">
              <a:rPr lang="de-DE" smtClean="0"/>
              <a:t>03.11.2021</a:t>
            </a:fld>
            <a:endParaRPr lang="de-DE" dirty="0"/>
          </a:p>
        </p:txBody>
      </p:sp>
      <p:sp>
        <p:nvSpPr>
          <p:cNvPr id="8" name="Fußzeilenplatzhalter 4">
            <a:extLst>
              <a:ext uri="{FF2B5EF4-FFF2-40B4-BE49-F238E27FC236}">
                <a16:creationId xmlns:a16="http://schemas.microsoft.com/office/drawing/2014/main" id="{5C5B6153-BEE8-47E3-97C7-0394CF075D24}"/>
              </a:ext>
            </a:extLst>
          </p:cNvPr>
          <p:cNvSpPr>
            <a:spLocks noGrp="1"/>
          </p:cNvSpPr>
          <p:nvPr>
            <p:ph type="ftr" sz="quarter" idx="11"/>
          </p:nvPr>
        </p:nvSpPr>
        <p:spPr>
          <a:xfrm>
            <a:off x="5007591" y="6356352"/>
            <a:ext cx="6106237" cy="365125"/>
          </a:xfrm>
          <a:prstGeom prst="rect">
            <a:avLst/>
          </a:prstGeom>
        </p:spPr>
        <p:txBody>
          <a:bodyPr/>
          <a:lstStyle>
            <a:lvl1pPr algn="r">
              <a:defRPr>
                <a:solidFill>
                  <a:schemeClr val="bg1"/>
                </a:solidFill>
              </a:defRPr>
            </a:lvl1pPr>
          </a:lstStyle>
          <a:p>
            <a:endParaRPr lang="de-DE" dirty="0"/>
          </a:p>
        </p:txBody>
      </p:sp>
      <p:sp>
        <p:nvSpPr>
          <p:cNvPr id="10" name="Foliennummernplatzhalter 5">
            <a:extLst>
              <a:ext uri="{FF2B5EF4-FFF2-40B4-BE49-F238E27FC236}">
                <a16:creationId xmlns:a16="http://schemas.microsoft.com/office/drawing/2014/main" id="{677DF803-AA9A-4908-BA96-E9AF4F96C1A7}"/>
              </a:ext>
            </a:extLst>
          </p:cNvPr>
          <p:cNvSpPr>
            <a:spLocks noGrp="1"/>
          </p:cNvSpPr>
          <p:nvPr>
            <p:ph type="sldNum" sz="quarter" idx="12"/>
          </p:nvPr>
        </p:nvSpPr>
        <p:spPr>
          <a:xfrm>
            <a:off x="58003" y="6356352"/>
            <a:ext cx="715081" cy="365125"/>
          </a:xfrm>
          <a:prstGeom prst="rect">
            <a:avLst/>
          </a:prstGeom>
        </p:spPr>
        <p:txBody>
          <a:bodyPr/>
          <a:lstStyle>
            <a:lvl1pPr algn="l">
              <a:defRPr>
                <a:solidFill>
                  <a:schemeClr val="bg1"/>
                </a:solidFill>
              </a:defRPr>
            </a:lvl1pPr>
          </a:lstStyle>
          <a:p>
            <a:fld id="{07240774-CFD2-4AB8-B231-46D42DA9185A}" type="slidenum">
              <a:rPr lang="de-DE" smtClean="0"/>
              <a:pPr/>
              <a:t>‹Nr.›</a:t>
            </a:fld>
            <a:endParaRPr lang="de-DE" dirty="0"/>
          </a:p>
        </p:txBody>
      </p:sp>
      <p:pic>
        <p:nvPicPr>
          <p:cNvPr id="11" name="Grafik 10">
            <a:extLst>
              <a:ext uri="{FF2B5EF4-FFF2-40B4-BE49-F238E27FC236}">
                <a16:creationId xmlns:a16="http://schemas.microsoft.com/office/drawing/2014/main" id="{7EB67614-E770-45D4-84C8-887FA2166A2B}"/>
              </a:ext>
            </a:extLst>
          </p:cNvPr>
          <p:cNvPicPr>
            <a:picLocks noChangeAspect="1"/>
          </p:cNvPicPr>
          <p:nvPr/>
        </p:nvPicPr>
        <p:blipFill rotWithShape="1">
          <a:blip r:embed="rId3" cstate="hqprint">
            <a:extLst>
              <a:ext uri="{28A0092B-C50C-407E-A947-70E740481C1C}">
                <a14:useLocalDpi xmlns:a14="http://schemas.microsoft.com/office/drawing/2010/main" val="0"/>
              </a:ext>
            </a:extLst>
          </a:blip>
          <a:srcRect/>
          <a:stretch/>
        </p:blipFill>
        <p:spPr>
          <a:xfrm>
            <a:off x="11378132" y="6307363"/>
            <a:ext cx="464607" cy="448438"/>
          </a:xfrm>
          <a:prstGeom prst="rect">
            <a:avLst/>
          </a:prstGeom>
        </p:spPr>
      </p:pic>
      <p:pic>
        <p:nvPicPr>
          <p:cNvPr id="9" name="Grafik 8">
            <a:extLst>
              <a:ext uri="{FF2B5EF4-FFF2-40B4-BE49-F238E27FC236}">
                <a16:creationId xmlns:a16="http://schemas.microsoft.com/office/drawing/2014/main" id="{92A27BDE-FE6B-48EA-98BF-44CEC513099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6202431"/>
            <a:ext cx="12192000" cy="672965"/>
          </a:xfrm>
          <a:prstGeom prst="rect">
            <a:avLst/>
          </a:prstGeom>
        </p:spPr>
      </p:pic>
      <p:pic>
        <p:nvPicPr>
          <p:cNvPr id="12" name="Grafik 11">
            <a:extLst>
              <a:ext uri="{FF2B5EF4-FFF2-40B4-BE49-F238E27FC236}">
                <a16:creationId xmlns:a16="http://schemas.microsoft.com/office/drawing/2014/main" id="{6CD6B64F-8A81-44DC-B3B3-D7A23B3BBFE5}"/>
              </a:ext>
            </a:extLst>
          </p:cNvPr>
          <p:cNvPicPr>
            <a:picLocks noChangeAspect="1"/>
          </p:cNvPicPr>
          <p:nvPr userDrawn="1"/>
        </p:nvPicPr>
        <p:blipFill rotWithShape="1">
          <a:blip r:embed="rId3" cstate="hqprint">
            <a:extLst>
              <a:ext uri="{28A0092B-C50C-407E-A947-70E740481C1C}">
                <a14:useLocalDpi xmlns:a14="http://schemas.microsoft.com/office/drawing/2010/main" val="0"/>
              </a:ext>
            </a:extLst>
          </a:blip>
          <a:srcRect/>
          <a:stretch/>
        </p:blipFill>
        <p:spPr>
          <a:xfrm>
            <a:off x="11378132" y="6307363"/>
            <a:ext cx="464607" cy="448438"/>
          </a:xfrm>
          <a:prstGeom prst="rect">
            <a:avLst/>
          </a:prstGeom>
        </p:spPr>
      </p:pic>
    </p:spTree>
    <p:extLst>
      <p:ext uri="{BB962C8B-B14F-4D97-AF65-F5344CB8AC3E}">
        <p14:creationId xmlns:p14="http://schemas.microsoft.com/office/powerpoint/2010/main" val="1742847553"/>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0C49CA4-D486-43FD-8C93-788B504D0CD5}"/>
              </a:ext>
            </a:extLst>
          </p:cNvPr>
          <p:cNvSpPr>
            <a:spLocks noGrp="1"/>
          </p:cNvSpPr>
          <p:nvPr>
            <p:ph type="title"/>
          </p:nvPr>
        </p:nvSpPr>
        <p:spPr>
          <a:xfrm>
            <a:off x="338138" y="457200"/>
            <a:ext cx="11017250" cy="1117600"/>
          </a:xfrm>
        </p:spPr>
        <p:txBody>
          <a:bodyPr anchor="t" anchorCtr="0"/>
          <a:lstStyle>
            <a:lvl1pPr>
              <a:defRPr sz="3199" cap="all" baseline="0">
                <a:solidFill>
                  <a:srgbClr val="C1002A"/>
                </a:solidFill>
                <a:latin typeface="Noto Sans "/>
                <a:ea typeface="Noto Sans Bold" panose="020B0802040504020204" pitchFamily="34"/>
                <a:cs typeface="Noto Sans Bold" panose="020B0802040504020204" pitchFamily="34"/>
              </a:defRPr>
            </a:lvl1pPr>
          </a:lstStyle>
          <a:p>
            <a:r>
              <a:rPr lang="de-DE"/>
              <a:t>Mastertitelformat bearbeiten</a:t>
            </a:r>
            <a:endParaRPr lang="de-DE" dirty="0"/>
          </a:p>
        </p:txBody>
      </p:sp>
      <p:sp>
        <p:nvSpPr>
          <p:cNvPr id="3" name="Inhaltsplatzhalter 2">
            <a:extLst>
              <a:ext uri="{FF2B5EF4-FFF2-40B4-BE49-F238E27FC236}">
                <a16:creationId xmlns:a16="http://schemas.microsoft.com/office/drawing/2014/main" id="{F925E20F-A383-4249-B3C7-0CA6BCEC8C70}"/>
              </a:ext>
            </a:extLst>
          </p:cNvPr>
          <p:cNvSpPr>
            <a:spLocks noGrp="1"/>
          </p:cNvSpPr>
          <p:nvPr>
            <p:ph idx="1"/>
          </p:nvPr>
        </p:nvSpPr>
        <p:spPr>
          <a:xfrm>
            <a:off x="5183189" y="1839914"/>
            <a:ext cx="6172200" cy="3811588"/>
          </a:xfrm>
        </p:spPr>
        <p:txBody>
          <a:bodyPr/>
          <a:lstStyle>
            <a:lvl1pPr marL="228600" indent="-228600">
              <a:buClr>
                <a:srgbClr val="C1002A"/>
              </a:buClr>
              <a:buFont typeface="Wingdings" panose="05000000000000000000" pitchFamily="2" charset="2"/>
              <a:buChar char="§"/>
              <a:defRPr sz="3199"/>
            </a:lvl1pPr>
            <a:lvl2pPr marL="685798" indent="-228600">
              <a:buClr>
                <a:srgbClr val="C1002A"/>
              </a:buClr>
              <a:buFont typeface="Wingdings" panose="05000000000000000000" pitchFamily="2" charset="2"/>
              <a:buChar char="§"/>
              <a:defRPr sz="2800"/>
            </a:lvl2pPr>
            <a:lvl3pPr marL="1142997" indent="-228600">
              <a:buClr>
                <a:srgbClr val="C1002A"/>
              </a:buClr>
              <a:buFont typeface="Wingdings" panose="05000000000000000000" pitchFamily="2" charset="2"/>
              <a:buChar char="§"/>
              <a:defRPr sz="2399"/>
            </a:lvl3pPr>
            <a:lvl4pPr marL="1600196" indent="-228600">
              <a:buClr>
                <a:srgbClr val="C1002A"/>
              </a:buClr>
              <a:buFont typeface="Wingdings" panose="05000000000000000000" pitchFamily="2" charset="2"/>
              <a:buChar char="§"/>
              <a:defRPr sz="2000"/>
            </a:lvl4pPr>
            <a:lvl5pPr marL="2057393" indent="-228600">
              <a:buClr>
                <a:srgbClr val="C1002A"/>
              </a:buClr>
              <a:buFont typeface="Wingdings" panose="05000000000000000000" pitchFamily="2" charset="2"/>
              <a:buChar char="§"/>
              <a:defRPr sz="2000"/>
            </a:lvl5pPr>
            <a:lvl6pPr>
              <a:defRPr sz="2000"/>
            </a:lvl6pPr>
            <a:lvl7pPr>
              <a:defRPr sz="2000"/>
            </a:lvl7pPr>
            <a:lvl8pPr>
              <a:defRPr sz="2000"/>
            </a:lvl8pPr>
            <a:lvl9pPr>
              <a:defRPr sz="2000"/>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DE" dirty="0"/>
          </a:p>
        </p:txBody>
      </p:sp>
      <p:sp>
        <p:nvSpPr>
          <p:cNvPr id="4" name="Textplatzhalter 3">
            <a:extLst>
              <a:ext uri="{FF2B5EF4-FFF2-40B4-BE49-F238E27FC236}">
                <a16:creationId xmlns:a16="http://schemas.microsoft.com/office/drawing/2014/main" id="{EA973379-8140-48BE-B1E1-DABA2718B1F7}"/>
              </a:ext>
            </a:extLst>
          </p:cNvPr>
          <p:cNvSpPr>
            <a:spLocks noGrp="1"/>
          </p:cNvSpPr>
          <p:nvPr>
            <p:ph type="body" sz="half" idx="2"/>
          </p:nvPr>
        </p:nvSpPr>
        <p:spPr>
          <a:xfrm>
            <a:off x="338138" y="1847852"/>
            <a:ext cx="3932237" cy="3811588"/>
          </a:xfrm>
        </p:spPr>
        <p:txBody>
          <a:bodyPr/>
          <a:lstStyle>
            <a:lvl1pPr marL="0" indent="0">
              <a:buNone/>
              <a:defRPr sz="1601"/>
            </a:lvl1pPr>
            <a:lvl2pPr marL="457198" indent="0">
              <a:buNone/>
              <a:defRPr sz="1400"/>
            </a:lvl2pPr>
            <a:lvl3pPr marL="914396" indent="0">
              <a:buNone/>
              <a:defRPr sz="1200"/>
            </a:lvl3pPr>
            <a:lvl4pPr marL="1371597" indent="0">
              <a:buNone/>
              <a:defRPr sz="1000"/>
            </a:lvl4pPr>
            <a:lvl5pPr marL="1828795" indent="0">
              <a:buNone/>
              <a:defRPr sz="1000"/>
            </a:lvl5pPr>
            <a:lvl6pPr marL="2285994" indent="0">
              <a:buNone/>
              <a:defRPr sz="1000"/>
            </a:lvl6pPr>
            <a:lvl7pPr marL="2743191" indent="0">
              <a:buNone/>
              <a:defRPr sz="1000"/>
            </a:lvl7pPr>
            <a:lvl8pPr marL="3200389" indent="0">
              <a:buNone/>
              <a:defRPr sz="1000"/>
            </a:lvl8pPr>
            <a:lvl9pPr marL="3657591" indent="0">
              <a:buNone/>
              <a:defRPr sz="1000"/>
            </a:lvl9pPr>
          </a:lstStyle>
          <a:p>
            <a:pPr lvl="0"/>
            <a:r>
              <a:rPr lang="de-DE"/>
              <a:t>Mastertextformat bearbeiten</a:t>
            </a:r>
          </a:p>
        </p:txBody>
      </p:sp>
      <p:pic>
        <p:nvPicPr>
          <p:cNvPr id="8" name="Grafik 7">
            <a:extLst>
              <a:ext uri="{FF2B5EF4-FFF2-40B4-BE49-F238E27FC236}">
                <a16:creationId xmlns:a16="http://schemas.microsoft.com/office/drawing/2014/main" id="{9C23161F-F2CB-4004-9FEF-2D1D6302BA3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6202431"/>
            <a:ext cx="12192000" cy="672965"/>
          </a:xfrm>
          <a:prstGeom prst="rect">
            <a:avLst/>
          </a:prstGeom>
        </p:spPr>
      </p:pic>
      <p:sp>
        <p:nvSpPr>
          <p:cNvPr id="9" name="Datumsplatzhalter 3">
            <a:extLst>
              <a:ext uri="{FF2B5EF4-FFF2-40B4-BE49-F238E27FC236}">
                <a16:creationId xmlns:a16="http://schemas.microsoft.com/office/drawing/2014/main" id="{FE37C01D-5F37-4947-AB96-E741DC2B3F86}"/>
              </a:ext>
            </a:extLst>
          </p:cNvPr>
          <p:cNvSpPr>
            <a:spLocks noGrp="1"/>
          </p:cNvSpPr>
          <p:nvPr>
            <p:ph type="dt" sz="half" idx="10"/>
          </p:nvPr>
        </p:nvSpPr>
        <p:spPr>
          <a:xfrm>
            <a:off x="838199" y="6356352"/>
            <a:ext cx="2743200" cy="365125"/>
          </a:xfrm>
          <a:prstGeom prst="rect">
            <a:avLst/>
          </a:prstGeom>
        </p:spPr>
        <p:txBody>
          <a:bodyPr/>
          <a:lstStyle>
            <a:lvl1pPr>
              <a:defRPr>
                <a:solidFill>
                  <a:schemeClr val="bg1"/>
                </a:solidFill>
              </a:defRPr>
            </a:lvl1pPr>
          </a:lstStyle>
          <a:p>
            <a:fld id="{EC07F259-F45F-44A9-B9C2-14213F0F51B9}" type="datetime1">
              <a:rPr lang="de-DE" smtClean="0"/>
              <a:t>03.11.2021</a:t>
            </a:fld>
            <a:endParaRPr lang="de-DE" dirty="0"/>
          </a:p>
        </p:txBody>
      </p:sp>
      <p:sp>
        <p:nvSpPr>
          <p:cNvPr id="10" name="Fußzeilenplatzhalter 4">
            <a:extLst>
              <a:ext uri="{FF2B5EF4-FFF2-40B4-BE49-F238E27FC236}">
                <a16:creationId xmlns:a16="http://schemas.microsoft.com/office/drawing/2014/main" id="{F9157ED4-E1DD-40C9-B5AA-765B6B291DAE}"/>
              </a:ext>
            </a:extLst>
          </p:cNvPr>
          <p:cNvSpPr>
            <a:spLocks noGrp="1"/>
          </p:cNvSpPr>
          <p:nvPr>
            <p:ph type="ftr" sz="quarter" idx="11"/>
          </p:nvPr>
        </p:nvSpPr>
        <p:spPr>
          <a:xfrm>
            <a:off x="5007591" y="6356352"/>
            <a:ext cx="6106237" cy="365125"/>
          </a:xfrm>
          <a:prstGeom prst="rect">
            <a:avLst/>
          </a:prstGeom>
        </p:spPr>
        <p:txBody>
          <a:bodyPr/>
          <a:lstStyle>
            <a:lvl1pPr algn="r">
              <a:defRPr>
                <a:solidFill>
                  <a:schemeClr val="bg1"/>
                </a:solidFill>
              </a:defRPr>
            </a:lvl1pPr>
          </a:lstStyle>
          <a:p>
            <a:endParaRPr lang="de-DE" dirty="0"/>
          </a:p>
        </p:txBody>
      </p:sp>
      <p:sp>
        <p:nvSpPr>
          <p:cNvPr id="12" name="Foliennummernplatzhalter 5">
            <a:extLst>
              <a:ext uri="{FF2B5EF4-FFF2-40B4-BE49-F238E27FC236}">
                <a16:creationId xmlns:a16="http://schemas.microsoft.com/office/drawing/2014/main" id="{01B277A7-0D9E-41D0-A580-D301AE0BD919}"/>
              </a:ext>
            </a:extLst>
          </p:cNvPr>
          <p:cNvSpPr>
            <a:spLocks noGrp="1"/>
          </p:cNvSpPr>
          <p:nvPr>
            <p:ph type="sldNum" sz="quarter" idx="12"/>
          </p:nvPr>
        </p:nvSpPr>
        <p:spPr>
          <a:xfrm>
            <a:off x="58003" y="6356352"/>
            <a:ext cx="715081" cy="365125"/>
          </a:xfrm>
          <a:prstGeom prst="rect">
            <a:avLst/>
          </a:prstGeom>
        </p:spPr>
        <p:txBody>
          <a:bodyPr/>
          <a:lstStyle>
            <a:lvl1pPr algn="l">
              <a:defRPr>
                <a:solidFill>
                  <a:schemeClr val="bg1"/>
                </a:solidFill>
              </a:defRPr>
            </a:lvl1pPr>
          </a:lstStyle>
          <a:p>
            <a:fld id="{07240774-CFD2-4AB8-B231-46D42DA9185A}" type="slidenum">
              <a:rPr lang="de-DE" smtClean="0"/>
              <a:pPr/>
              <a:t>‹Nr.›</a:t>
            </a:fld>
            <a:endParaRPr lang="de-DE" dirty="0"/>
          </a:p>
        </p:txBody>
      </p:sp>
      <p:pic>
        <p:nvPicPr>
          <p:cNvPr id="13" name="Grafik 12">
            <a:extLst>
              <a:ext uri="{FF2B5EF4-FFF2-40B4-BE49-F238E27FC236}">
                <a16:creationId xmlns:a16="http://schemas.microsoft.com/office/drawing/2014/main" id="{35EA022C-C442-4CA1-9262-88880F533D9A}"/>
              </a:ext>
            </a:extLst>
          </p:cNvPr>
          <p:cNvPicPr>
            <a:picLocks noChangeAspect="1"/>
          </p:cNvPicPr>
          <p:nvPr/>
        </p:nvPicPr>
        <p:blipFill rotWithShape="1">
          <a:blip r:embed="rId3" cstate="hqprint">
            <a:extLst>
              <a:ext uri="{28A0092B-C50C-407E-A947-70E740481C1C}">
                <a14:useLocalDpi xmlns:a14="http://schemas.microsoft.com/office/drawing/2010/main" val="0"/>
              </a:ext>
            </a:extLst>
          </a:blip>
          <a:srcRect/>
          <a:stretch/>
        </p:blipFill>
        <p:spPr>
          <a:xfrm>
            <a:off x="11378132" y="6307363"/>
            <a:ext cx="464607" cy="448438"/>
          </a:xfrm>
          <a:prstGeom prst="rect">
            <a:avLst/>
          </a:prstGeom>
        </p:spPr>
      </p:pic>
      <p:pic>
        <p:nvPicPr>
          <p:cNvPr id="11" name="Grafik 10">
            <a:extLst>
              <a:ext uri="{FF2B5EF4-FFF2-40B4-BE49-F238E27FC236}">
                <a16:creationId xmlns:a16="http://schemas.microsoft.com/office/drawing/2014/main" id="{4E9CF0AE-68B3-4CBD-83FE-6231D5818E0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6202431"/>
            <a:ext cx="12192000" cy="672965"/>
          </a:xfrm>
          <a:prstGeom prst="rect">
            <a:avLst/>
          </a:prstGeom>
        </p:spPr>
      </p:pic>
      <p:pic>
        <p:nvPicPr>
          <p:cNvPr id="14" name="Grafik 13">
            <a:extLst>
              <a:ext uri="{FF2B5EF4-FFF2-40B4-BE49-F238E27FC236}">
                <a16:creationId xmlns:a16="http://schemas.microsoft.com/office/drawing/2014/main" id="{EF8FAE67-291A-480C-BD16-20B7B8D9D7C5}"/>
              </a:ext>
            </a:extLst>
          </p:cNvPr>
          <p:cNvPicPr>
            <a:picLocks noChangeAspect="1"/>
          </p:cNvPicPr>
          <p:nvPr userDrawn="1"/>
        </p:nvPicPr>
        <p:blipFill rotWithShape="1">
          <a:blip r:embed="rId3" cstate="hqprint">
            <a:extLst>
              <a:ext uri="{28A0092B-C50C-407E-A947-70E740481C1C}">
                <a14:useLocalDpi xmlns:a14="http://schemas.microsoft.com/office/drawing/2010/main" val="0"/>
              </a:ext>
            </a:extLst>
          </a:blip>
          <a:srcRect/>
          <a:stretch/>
        </p:blipFill>
        <p:spPr>
          <a:xfrm>
            <a:off x="11378132" y="6307363"/>
            <a:ext cx="464607" cy="448438"/>
          </a:xfrm>
          <a:prstGeom prst="rect">
            <a:avLst/>
          </a:prstGeom>
        </p:spPr>
      </p:pic>
    </p:spTree>
    <p:extLst>
      <p:ext uri="{BB962C8B-B14F-4D97-AF65-F5344CB8AC3E}">
        <p14:creationId xmlns:p14="http://schemas.microsoft.com/office/powerpoint/2010/main" val="348247858"/>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p:cSld name="Bild mit Überschrift">
    <p:spTree>
      <p:nvGrpSpPr>
        <p:cNvPr id="1" name=""/>
        <p:cNvGrpSpPr/>
        <p:nvPr/>
      </p:nvGrpSpPr>
      <p:grpSpPr>
        <a:xfrm>
          <a:off x="0" y="0"/>
          <a:ext cx="0" cy="0"/>
          <a:chOff x="0" y="0"/>
          <a:chExt cx="0" cy="0"/>
        </a:xfrm>
      </p:grpSpPr>
      <p:sp>
        <p:nvSpPr>
          <p:cNvPr id="3" name="Bildplatzhalter 2">
            <a:extLst>
              <a:ext uri="{FF2B5EF4-FFF2-40B4-BE49-F238E27FC236}">
                <a16:creationId xmlns:a16="http://schemas.microsoft.com/office/drawing/2014/main" id="{497BAC86-9A91-4A67-AC22-3F6C8915255D}"/>
              </a:ext>
            </a:extLst>
          </p:cNvPr>
          <p:cNvSpPr>
            <a:spLocks noGrp="1"/>
          </p:cNvSpPr>
          <p:nvPr>
            <p:ph type="pic" idx="1"/>
          </p:nvPr>
        </p:nvSpPr>
        <p:spPr>
          <a:xfrm>
            <a:off x="4489454" y="1284086"/>
            <a:ext cx="7270751" cy="4576964"/>
          </a:xfrm>
        </p:spPr>
        <p:txBody>
          <a:bodyPr/>
          <a:lstStyle>
            <a:lvl1pPr marL="0" indent="0">
              <a:buNone/>
              <a:defRPr sz="3199"/>
            </a:lvl1pPr>
            <a:lvl2pPr marL="457198" indent="0">
              <a:buNone/>
              <a:defRPr sz="2800"/>
            </a:lvl2pPr>
            <a:lvl3pPr marL="914396" indent="0">
              <a:buNone/>
              <a:defRPr sz="2399"/>
            </a:lvl3pPr>
            <a:lvl4pPr marL="1371597" indent="0">
              <a:buNone/>
              <a:defRPr sz="2000"/>
            </a:lvl4pPr>
            <a:lvl5pPr marL="1828795" indent="0">
              <a:buNone/>
              <a:defRPr sz="2000"/>
            </a:lvl5pPr>
            <a:lvl6pPr marL="2285994" indent="0">
              <a:buNone/>
              <a:defRPr sz="2000"/>
            </a:lvl6pPr>
            <a:lvl7pPr marL="2743191" indent="0">
              <a:buNone/>
              <a:defRPr sz="2000"/>
            </a:lvl7pPr>
            <a:lvl8pPr marL="3200389" indent="0">
              <a:buNone/>
              <a:defRPr sz="2000"/>
            </a:lvl8pPr>
            <a:lvl9pPr marL="3657591" indent="0">
              <a:buNone/>
              <a:defRPr sz="2000"/>
            </a:lvl9pPr>
          </a:lstStyle>
          <a:p>
            <a:r>
              <a:rPr lang="de-DE"/>
              <a:t>Bild durch Klicken auf Symbol hinzufügen</a:t>
            </a:r>
            <a:endParaRPr lang="de-DE" dirty="0"/>
          </a:p>
        </p:txBody>
      </p:sp>
      <p:pic>
        <p:nvPicPr>
          <p:cNvPr id="8" name="Grafik 7">
            <a:extLst>
              <a:ext uri="{FF2B5EF4-FFF2-40B4-BE49-F238E27FC236}">
                <a16:creationId xmlns:a16="http://schemas.microsoft.com/office/drawing/2014/main" id="{040E2106-A88B-4AC7-ADC8-2A0CE0E0309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6202431"/>
            <a:ext cx="12192000" cy="672965"/>
          </a:xfrm>
          <a:prstGeom prst="rect">
            <a:avLst/>
          </a:prstGeom>
        </p:spPr>
      </p:pic>
      <p:sp>
        <p:nvSpPr>
          <p:cNvPr id="9" name="Datumsplatzhalter 3">
            <a:extLst>
              <a:ext uri="{FF2B5EF4-FFF2-40B4-BE49-F238E27FC236}">
                <a16:creationId xmlns:a16="http://schemas.microsoft.com/office/drawing/2014/main" id="{C0246891-9E5B-41FB-B75D-E90F5EDE6927}"/>
              </a:ext>
            </a:extLst>
          </p:cNvPr>
          <p:cNvSpPr>
            <a:spLocks noGrp="1"/>
          </p:cNvSpPr>
          <p:nvPr>
            <p:ph type="dt" sz="half" idx="10"/>
          </p:nvPr>
        </p:nvSpPr>
        <p:spPr>
          <a:xfrm>
            <a:off x="838199" y="6356352"/>
            <a:ext cx="2743200" cy="365125"/>
          </a:xfrm>
          <a:prstGeom prst="rect">
            <a:avLst/>
          </a:prstGeom>
        </p:spPr>
        <p:txBody>
          <a:bodyPr/>
          <a:lstStyle>
            <a:lvl1pPr>
              <a:defRPr>
                <a:solidFill>
                  <a:schemeClr val="bg1"/>
                </a:solidFill>
              </a:defRPr>
            </a:lvl1pPr>
          </a:lstStyle>
          <a:p>
            <a:fld id="{E494BEC2-1605-423F-AA19-545C56318837}" type="datetime1">
              <a:rPr lang="de-DE" smtClean="0"/>
              <a:t>03.11.2021</a:t>
            </a:fld>
            <a:endParaRPr lang="de-DE" dirty="0"/>
          </a:p>
        </p:txBody>
      </p:sp>
      <p:sp>
        <p:nvSpPr>
          <p:cNvPr id="10" name="Fußzeilenplatzhalter 4">
            <a:extLst>
              <a:ext uri="{FF2B5EF4-FFF2-40B4-BE49-F238E27FC236}">
                <a16:creationId xmlns:a16="http://schemas.microsoft.com/office/drawing/2014/main" id="{A6222998-42A6-4B2F-92DF-295989CDFC70}"/>
              </a:ext>
            </a:extLst>
          </p:cNvPr>
          <p:cNvSpPr>
            <a:spLocks noGrp="1"/>
          </p:cNvSpPr>
          <p:nvPr>
            <p:ph type="ftr" sz="quarter" idx="11"/>
          </p:nvPr>
        </p:nvSpPr>
        <p:spPr>
          <a:xfrm>
            <a:off x="5007591" y="6356352"/>
            <a:ext cx="6106237" cy="365125"/>
          </a:xfrm>
          <a:prstGeom prst="rect">
            <a:avLst/>
          </a:prstGeom>
        </p:spPr>
        <p:txBody>
          <a:bodyPr/>
          <a:lstStyle>
            <a:lvl1pPr algn="r">
              <a:defRPr>
                <a:solidFill>
                  <a:schemeClr val="bg1"/>
                </a:solidFill>
              </a:defRPr>
            </a:lvl1pPr>
          </a:lstStyle>
          <a:p>
            <a:endParaRPr lang="de-DE" dirty="0"/>
          </a:p>
        </p:txBody>
      </p:sp>
      <p:sp>
        <p:nvSpPr>
          <p:cNvPr id="12" name="Foliennummernplatzhalter 5">
            <a:extLst>
              <a:ext uri="{FF2B5EF4-FFF2-40B4-BE49-F238E27FC236}">
                <a16:creationId xmlns:a16="http://schemas.microsoft.com/office/drawing/2014/main" id="{38F7923B-6378-4B6C-915D-2BADC50DD9CA}"/>
              </a:ext>
            </a:extLst>
          </p:cNvPr>
          <p:cNvSpPr>
            <a:spLocks noGrp="1"/>
          </p:cNvSpPr>
          <p:nvPr>
            <p:ph type="sldNum" sz="quarter" idx="12"/>
          </p:nvPr>
        </p:nvSpPr>
        <p:spPr>
          <a:xfrm>
            <a:off x="58002" y="6356352"/>
            <a:ext cx="706769" cy="365125"/>
          </a:xfrm>
          <a:prstGeom prst="rect">
            <a:avLst/>
          </a:prstGeom>
        </p:spPr>
        <p:txBody>
          <a:bodyPr/>
          <a:lstStyle>
            <a:lvl1pPr algn="l">
              <a:defRPr>
                <a:solidFill>
                  <a:schemeClr val="bg1"/>
                </a:solidFill>
              </a:defRPr>
            </a:lvl1pPr>
          </a:lstStyle>
          <a:p>
            <a:fld id="{07240774-CFD2-4AB8-B231-46D42DA9185A}" type="slidenum">
              <a:rPr lang="de-DE" smtClean="0"/>
              <a:pPr/>
              <a:t>‹Nr.›</a:t>
            </a:fld>
            <a:endParaRPr lang="de-DE" dirty="0"/>
          </a:p>
        </p:txBody>
      </p:sp>
      <p:sp>
        <p:nvSpPr>
          <p:cNvPr id="13" name="Titel 1">
            <a:extLst>
              <a:ext uri="{FF2B5EF4-FFF2-40B4-BE49-F238E27FC236}">
                <a16:creationId xmlns:a16="http://schemas.microsoft.com/office/drawing/2014/main" id="{97B6E691-02E7-405E-8515-580254DFEEB1}"/>
              </a:ext>
            </a:extLst>
          </p:cNvPr>
          <p:cNvSpPr>
            <a:spLocks noGrp="1"/>
          </p:cNvSpPr>
          <p:nvPr>
            <p:ph type="title"/>
          </p:nvPr>
        </p:nvSpPr>
        <p:spPr>
          <a:xfrm>
            <a:off x="338138" y="457202"/>
            <a:ext cx="11017250" cy="672965"/>
          </a:xfrm>
        </p:spPr>
        <p:txBody>
          <a:bodyPr anchor="t" anchorCtr="0"/>
          <a:lstStyle>
            <a:lvl1pPr>
              <a:defRPr sz="3199" b="1" cap="all" baseline="0">
                <a:solidFill>
                  <a:srgbClr val="C1002A"/>
                </a:solidFill>
                <a:latin typeface="Noto Sans "/>
                <a:ea typeface="Noto Sans Bold" panose="020B0802040504020204" pitchFamily="34"/>
                <a:cs typeface="Noto Sans Bold" panose="020B0802040504020204" pitchFamily="34"/>
              </a:defRPr>
            </a:lvl1pPr>
          </a:lstStyle>
          <a:p>
            <a:r>
              <a:rPr lang="de-DE"/>
              <a:t>Mastertitelformat bearbeiten</a:t>
            </a:r>
            <a:endParaRPr lang="de-DE" dirty="0"/>
          </a:p>
        </p:txBody>
      </p:sp>
      <p:sp>
        <p:nvSpPr>
          <p:cNvPr id="14" name="Textplatzhalter 3">
            <a:extLst>
              <a:ext uri="{FF2B5EF4-FFF2-40B4-BE49-F238E27FC236}">
                <a16:creationId xmlns:a16="http://schemas.microsoft.com/office/drawing/2014/main" id="{64FC99B4-E263-44EC-B948-FCCA78CD8AD6}"/>
              </a:ext>
            </a:extLst>
          </p:cNvPr>
          <p:cNvSpPr>
            <a:spLocks noGrp="1"/>
          </p:cNvSpPr>
          <p:nvPr>
            <p:ph type="body" sz="half" idx="2"/>
          </p:nvPr>
        </p:nvSpPr>
        <p:spPr>
          <a:xfrm>
            <a:off x="338138" y="1847852"/>
            <a:ext cx="3932237" cy="3811588"/>
          </a:xfrm>
        </p:spPr>
        <p:txBody>
          <a:bodyPr/>
          <a:lstStyle>
            <a:lvl1pPr marL="0" indent="0">
              <a:buNone/>
              <a:defRPr sz="1601"/>
            </a:lvl1pPr>
            <a:lvl2pPr marL="457198" indent="0">
              <a:buNone/>
              <a:defRPr sz="1400"/>
            </a:lvl2pPr>
            <a:lvl3pPr marL="914396" indent="0">
              <a:buNone/>
              <a:defRPr sz="1200"/>
            </a:lvl3pPr>
            <a:lvl4pPr marL="1371597" indent="0">
              <a:buNone/>
              <a:defRPr sz="1000"/>
            </a:lvl4pPr>
            <a:lvl5pPr marL="1828795" indent="0">
              <a:buNone/>
              <a:defRPr sz="1000"/>
            </a:lvl5pPr>
            <a:lvl6pPr marL="2285994" indent="0">
              <a:buNone/>
              <a:defRPr sz="1000"/>
            </a:lvl6pPr>
            <a:lvl7pPr marL="2743191" indent="0">
              <a:buNone/>
              <a:defRPr sz="1000"/>
            </a:lvl7pPr>
            <a:lvl8pPr marL="3200389" indent="0">
              <a:buNone/>
              <a:defRPr sz="1000"/>
            </a:lvl8pPr>
            <a:lvl9pPr marL="3657591" indent="0">
              <a:buNone/>
              <a:defRPr sz="1000"/>
            </a:lvl9pPr>
          </a:lstStyle>
          <a:p>
            <a:pPr lvl="0"/>
            <a:r>
              <a:rPr lang="de-DE"/>
              <a:t>Mastertextformat bearbeiten</a:t>
            </a:r>
          </a:p>
        </p:txBody>
      </p:sp>
      <p:pic>
        <p:nvPicPr>
          <p:cNvPr id="15" name="Grafik 14">
            <a:extLst>
              <a:ext uri="{FF2B5EF4-FFF2-40B4-BE49-F238E27FC236}">
                <a16:creationId xmlns:a16="http://schemas.microsoft.com/office/drawing/2014/main" id="{51E5D1F2-CA21-4231-B39F-B8B748D9CDAD}"/>
              </a:ext>
            </a:extLst>
          </p:cNvPr>
          <p:cNvPicPr>
            <a:picLocks noChangeAspect="1"/>
          </p:cNvPicPr>
          <p:nvPr/>
        </p:nvPicPr>
        <p:blipFill rotWithShape="1">
          <a:blip r:embed="rId3" cstate="hqprint">
            <a:extLst>
              <a:ext uri="{28A0092B-C50C-407E-A947-70E740481C1C}">
                <a14:useLocalDpi xmlns:a14="http://schemas.microsoft.com/office/drawing/2010/main" val="0"/>
              </a:ext>
            </a:extLst>
          </a:blip>
          <a:srcRect/>
          <a:stretch/>
        </p:blipFill>
        <p:spPr>
          <a:xfrm>
            <a:off x="11378132" y="6307363"/>
            <a:ext cx="464607" cy="448438"/>
          </a:xfrm>
          <a:prstGeom prst="rect">
            <a:avLst/>
          </a:prstGeom>
        </p:spPr>
      </p:pic>
      <p:pic>
        <p:nvPicPr>
          <p:cNvPr id="11" name="Grafik 10">
            <a:extLst>
              <a:ext uri="{FF2B5EF4-FFF2-40B4-BE49-F238E27FC236}">
                <a16:creationId xmlns:a16="http://schemas.microsoft.com/office/drawing/2014/main" id="{A2AE1A08-2E1E-4E6B-BF80-5F6FEA2CBA7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6202431"/>
            <a:ext cx="12192000" cy="672965"/>
          </a:xfrm>
          <a:prstGeom prst="rect">
            <a:avLst/>
          </a:prstGeom>
        </p:spPr>
      </p:pic>
      <p:pic>
        <p:nvPicPr>
          <p:cNvPr id="16" name="Grafik 15">
            <a:extLst>
              <a:ext uri="{FF2B5EF4-FFF2-40B4-BE49-F238E27FC236}">
                <a16:creationId xmlns:a16="http://schemas.microsoft.com/office/drawing/2014/main" id="{5ADDC83C-E761-448B-B18D-228B7693EDA1}"/>
              </a:ext>
            </a:extLst>
          </p:cNvPr>
          <p:cNvPicPr>
            <a:picLocks noChangeAspect="1"/>
          </p:cNvPicPr>
          <p:nvPr userDrawn="1"/>
        </p:nvPicPr>
        <p:blipFill rotWithShape="1">
          <a:blip r:embed="rId3" cstate="hqprint">
            <a:extLst>
              <a:ext uri="{28A0092B-C50C-407E-A947-70E740481C1C}">
                <a14:useLocalDpi xmlns:a14="http://schemas.microsoft.com/office/drawing/2010/main" val="0"/>
              </a:ext>
            </a:extLst>
          </a:blip>
          <a:srcRect/>
          <a:stretch/>
        </p:blipFill>
        <p:spPr>
          <a:xfrm>
            <a:off x="11378132" y="6307363"/>
            <a:ext cx="464607" cy="448438"/>
          </a:xfrm>
          <a:prstGeom prst="rect">
            <a:avLst/>
          </a:prstGeom>
        </p:spPr>
      </p:pic>
    </p:spTree>
    <p:extLst>
      <p:ext uri="{BB962C8B-B14F-4D97-AF65-F5344CB8AC3E}">
        <p14:creationId xmlns:p14="http://schemas.microsoft.com/office/powerpoint/2010/main" val="175725760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Aufzählung 1">
    <p:spTree>
      <p:nvGrpSpPr>
        <p:cNvPr id="1" name=""/>
        <p:cNvGrpSpPr/>
        <p:nvPr/>
      </p:nvGrpSpPr>
      <p:grpSpPr>
        <a:xfrm>
          <a:off x="0" y="0"/>
          <a:ext cx="0" cy="0"/>
          <a:chOff x="0" y="0"/>
          <a:chExt cx="0" cy="0"/>
        </a:xfrm>
      </p:grpSpPr>
      <p:pic>
        <p:nvPicPr>
          <p:cNvPr id="10" name="Grafik 9">
            <a:extLst>
              <a:ext uri="{FF2B5EF4-FFF2-40B4-BE49-F238E27FC236}">
                <a16:creationId xmlns:a16="http://schemas.microsoft.com/office/drawing/2014/main" id="{C1AB38DC-9002-42A5-9B95-F59D00F9A1A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6202431"/>
            <a:ext cx="12192000" cy="672965"/>
          </a:xfrm>
          <a:prstGeom prst="rect">
            <a:avLst/>
          </a:prstGeom>
        </p:spPr>
      </p:pic>
      <p:sp>
        <p:nvSpPr>
          <p:cNvPr id="2" name="Titel 1">
            <a:extLst>
              <a:ext uri="{FF2B5EF4-FFF2-40B4-BE49-F238E27FC236}">
                <a16:creationId xmlns:a16="http://schemas.microsoft.com/office/drawing/2014/main" id="{00A85363-6E39-4FC8-9813-4068670DDD07}"/>
              </a:ext>
            </a:extLst>
          </p:cNvPr>
          <p:cNvSpPr>
            <a:spLocks noGrp="1"/>
          </p:cNvSpPr>
          <p:nvPr>
            <p:ph type="title"/>
          </p:nvPr>
        </p:nvSpPr>
        <p:spPr>
          <a:xfrm>
            <a:off x="401565" y="517676"/>
            <a:ext cx="10952239" cy="1173012"/>
          </a:xfrm>
        </p:spPr>
        <p:txBody>
          <a:bodyPr anchor="t" anchorCtr="0">
            <a:normAutofit/>
          </a:bodyPr>
          <a:lstStyle>
            <a:lvl1pPr>
              <a:defRPr sz="4001" b="1" cap="all" baseline="0">
                <a:latin typeface="Noto Sans "/>
                <a:ea typeface="Noto Sans Bold" panose="020B0802040504020204" pitchFamily="34"/>
                <a:cs typeface="Noto Sans Bold" panose="020B0802040504020204" pitchFamily="34"/>
              </a:defRPr>
            </a:lvl1pPr>
          </a:lstStyle>
          <a:p>
            <a:r>
              <a:rPr lang="de-DE" dirty="0"/>
              <a:t>Mastertitelformat bearbeiten</a:t>
            </a:r>
          </a:p>
        </p:txBody>
      </p:sp>
      <p:sp>
        <p:nvSpPr>
          <p:cNvPr id="3" name="Inhaltsplatzhalter 2">
            <a:extLst>
              <a:ext uri="{FF2B5EF4-FFF2-40B4-BE49-F238E27FC236}">
                <a16:creationId xmlns:a16="http://schemas.microsoft.com/office/drawing/2014/main" id="{E8DBE976-B56D-411B-86B1-062F5DB757E7}"/>
              </a:ext>
            </a:extLst>
          </p:cNvPr>
          <p:cNvSpPr>
            <a:spLocks noGrp="1"/>
          </p:cNvSpPr>
          <p:nvPr>
            <p:ph idx="1"/>
          </p:nvPr>
        </p:nvSpPr>
        <p:spPr>
          <a:xfrm>
            <a:off x="401565" y="1825625"/>
            <a:ext cx="10952239" cy="4351338"/>
          </a:xfrm>
        </p:spPr>
        <p:txBody>
          <a:bodyPr/>
          <a:lstStyle>
            <a:lvl1pPr marL="228600" indent="-228600">
              <a:buClr>
                <a:srgbClr val="C1002A"/>
              </a:buClr>
              <a:buFont typeface="Wingdings" panose="05000000000000000000" pitchFamily="2" charset="2"/>
              <a:buChar char="§"/>
              <a:defRPr/>
            </a:lvl1pPr>
            <a:lvl2pPr marL="685798" indent="-228600">
              <a:buClr>
                <a:srgbClr val="C1002A"/>
              </a:buClr>
              <a:buFont typeface="Wingdings" panose="05000000000000000000" pitchFamily="2" charset="2"/>
              <a:buChar char="§"/>
              <a:defRPr/>
            </a:lvl2pPr>
            <a:lvl3pPr marL="1142997" indent="-228600">
              <a:buClr>
                <a:srgbClr val="C1002A"/>
              </a:buClr>
              <a:buFont typeface="Wingdings" panose="05000000000000000000" pitchFamily="2" charset="2"/>
              <a:buChar char="§"/>
              <a:defRPr/>
            </a:lvl3pPr>
            <a:lvl4pPr marL="1600196" indent="-228600">
              <a:buClr>
                <a:srgbClr val="C1002A"/>
              </a:buClr>
              <a:buFont typeface="Wingdings" panose="05000000000000000000" pitchFamily="2" charset="2"/>
              <a:buChar char="§"/>
              <a:defRPr/>
            </a:lvl4pPr>
            <a:lvl5pPr marL="2057393" indent="-228600">
              <a:buClr>
                <a:srgbClr val="C1002A"/>
              </a:buClr>
              <a:buFont typeface="Wingdings" panose="05000000000000000000" pitchFamily="2" charset="2"/>
              <a:buChar char="§"/>
              <a:defRPr/>
            </a:lvl5p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7" name="Datumsplatzhalter 3">
            <a:extLst>
              <a:ext uri="{FF2B5EF4-FFF2-40B4-BE49-F238E27FC236}">
                <a16:creationId xmlns:a16="http://schemas.microsoft.com/office/drawing/2014/main" id="{8C05F9F3-5B3D-4D27-AC50-42733E0DC1BA}"/>
              </a:ext>
            </a:extLst>
          </p:cNvPr>
          <p:cNvSpPr>
            <a:spLocks noGrp="1"/>
          </p:cNvSpPr>
          <p:nvPr>
            <p:ph type="dt" sz="half" idx="10"/>
          </p:nvPr>
        </p:nvSpPr>
        <p:spPr>
          <a:xfrm>
            <a:off x="838199" y="6356352"/>
            <a:ext cx="2743200" cy="365125"/>
          </a:xfrm>
          <a:prstGeom prst="rect">
            <a:avLst/>
          </a:prstGeom>
        </p:spPr>
        <p:txBody>
          <a:bodyPr/>
          <a:lstStyle>
            <a:lvl1pPr>
              <a:defRPr>
                <a:solidFill>
                  <a:schemeClr val="bg1"/>
                </a:solidFill>
              </a:defRPr>
            </a:lvl1pPr>
          </a:lstStyle>
          <a:p>
            <a:fld id="{C49268A5-827E-4B7B-A3BA-4DACF61BCE9B}" type="datetime1">
              <a:rPr lang="de-DE" smtClean="0"/>
              <a:t>03.11.2021</a:t>
            </a:fld>
            <a:endParaRPr lang="de-DE" dirty="0"/>
          </a:p>
        </p:txBody>
      </p:sp>
      <p:sp>
        <p:nvSpPr>
          <p:cNvPr id="8" name="Fußzeilenplatzhalter 4">
            <a:extLst>
              <a:ext uri="{FF2B5EF4-FFF2-40B4-BE49-F238E27FC236}">
                <a16:creationId xmlns:a16="http://schemas.microsoft.com/office/drawing/2014/main" id="{747B6971-B79F-45E3-8A0E-B2B705F34CFF}"/>
              </a:ext>
            </a:extLst>
          </p:cNvPr>
          <p:cNvSpPr>
            <a:spLocks noGrp="1"/>
          </p:cNvSpPr>
          <p:nvPr>
            <p:ph type="ftr" sz="quarter" idx="11"/>
          </p:nvPr>
        </p:nvSpPr>
        <p:spPr>
          <a:xfrm>
            <a:off x="5007591" y="6356352"/>
            <a:ext cx="6106237" cy="365125"/>
          </a:xfrm>
          <a:prstGeom prst="rect">
            <a:avLst/>
          </a:prstGeom>
        </p:spPr>
        <p:txBody>
          <a:bodyPr/>
          <a:lstStyle>
            <a:lvl1pPr algn="r">
              <a:defRPr>
                <a:solidFill>
                  <a:schemeClr val="bg1"/>
                </a:solidFill>
              </a:defRPr>
            </a:lvl1pPr>
          </a:lstStyle>
          <a:p>
            <a:endParaRPr lang="de-DE" dirty="0"/>
          </a:p>
        </p:txBody>
      </p:sp>
      <p:sp>
        <p:nvSpPr>
          <p:cNvPr id="11" name="Foliennummernplatzhalter 5">
            <a:extLst>
              <a:ext uri="{FF2B5EF4-FFF2-40B4-BE49-F238E27FC236}">
                <a16:creationId xmlns:a16="http://schemas.microsoft.com/office/drawing/2014/main" id="{D70019B9-A306-4CAF-A588-B9EFBB791F8A}"/>
              </a:ext>
            </a:extLst>
          </p:cNvPr>
          <p:cNvSpPr>
            <a:spLocks noGrp="1"/>
          </p:cNvSpPr>
          <p:nvPr>
            <p:ph type="sldNum" sz="quarter" idx="12"/>
          </p:nvPr>
        </p:nvSpPr>
        <p:spPr>
          <a:xfrm>
            <a:off x="58003" y="6356352"/>
            <a:ext cx="651682" cy="365125"/>
          </a:xfrm>
          <a:prstGeom prst="rect">
            <a:avLst/>
          </a:prstGeom>
        </p:spPr>
        <p:txBody>
          <a:bodyPr/>
          <a:lstStyle>
            <a:lvl1pPr algn="l">
              <a:defRPr>
                <a:solidFill>
                  <a:schemeClr val="bg1"/>
                </a:solidFill>
              </a:defRPr>
            </a:lvl1pPr>
          </a:lstStyle>
          <a:p>
            <a:fld id="{07240774-CFD2-4AB8-B231-46D42DA9185A}" type="slidenum">
              <a:rPr lang="de-DE" smtClean="0"/>
              <a:pPr/>
              <a:t>‹Nr.›</a:t>
            </a:fld>
            <a:endParaRPr lang="de-DE" dirty="0"/>
          </a:p>
        </p:txBody>
      </p:sp>
      <p:pic>
        <p:nvPicPr>
          <p:cNvPr id="12" name="Grafik 11">
            <a:extLst>
              <a:ext uri="{FF2B5EF4-FFF2-40B4-BE49-F238E27FC236}">
                <a16:creationId xmlns:a16="http://schemas.microsoft.com/office/drawing/2014/main" id="{266B1150-5161-4957-8DA5-89FE4D0EC2B8}"/>
              </a:ext>
            </a:extLst>
          </p:cNvPr>
          <p:cNvPicPr>
            <a:picLocks noChangeAspect="1"/>
          </p:cNvPicPr>
          <p:nvPr userDrawn="1"/>
        </p:nvPicPr>
        <p:blipFill rotWithShape="1">
          <a:blip r:embed="rId3" cstate="hqprint">
            <a:extLst>
              <a:ext uri="{28A0092B-C50C-407E-A947-70E740481C1C}">
                <a14:useLocalDpi xmlns:a14="http://schemas.microsoft.com/office/drawing/2010/main" val="0"/>
              </a:ext>
            </a:extLst>
          </a:blip>
          <a:srcRect/>
          <a:stretch/>
        </p:blipFill>
        <p:spPr>
          <a:xfrm>
            <a:off x="11378132" y="6307363"/>
            <a:ext cx="464607" cy="448438"/>
          </a:xfrm>
          <a:prstGeom prst="rect">
            <a:avLst/>
          </a:prstGeom>
        </p:spPr>
      </p:pic>
    </p:spTree>
    <p:extLst>
      <p:ext uri="{BB962C8B-B14F-4D97-AF65-F5344CB8AC3E}">
        <p14:creationId xmlns:p14="http://schemas.microsoft.com/office/powerpoint/2010/main" val="668249566"/>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C9615FB-61F6-45CC-86E2-DE336FC3B947}"/>
              </a:ext>
            </a:extLst>
          </p:cNvPr>
          <p:cNvSpPr>
            <a:spLocks noGrp="1"/>
          </p:cNvSpPr>
          <p:nvPr>
            <p:ph type="title"/>
          </p:nvPr>
        </p:nvSpPr>
        <p:spPr>
          <a:xfrm>
            <a:off x="342903" y="365127"/>
            <a:ext cx="11480801" cy="1209675"/>
          </a:xfrm>
        </p:spPr>
        <p:txBody>
          <a:bodyPr anchor="t" anchorCtr="0">
            <a:normAutofit/>
          </a:bodyPr>
          <a:lstStyle>
            <a:lvl1pPr>
              <a:defRPr sz="4001" cap="all" baseline="0">
                <a:solidFill>
                  <a:srgbClr val="C1002A"/>
                </a:solidFill>
                <a:latin typeface="Noto Sans "/>
                <a:ea typeface="Noto Sans Bold" panose="020B0802040504020204" pitchFamily="34"/>
                <a:cs typeface="Noto Sans Bold" panose="020B0802040504020204" pitchFamily="34"/>
              </a:defRPr>
            </a:lvl1pPr>
          </a:lstStyle>
          <a:p>
            <a:r>
              <a:rPr lang="de-DE"/>
              <a:t>Mastertitelformat bearbeiten</a:t>
            </a:r>
            <a:endParaRPr lang="de-DE" dirty="0"/>
          </a:p>
        </p:txBody>
      </p:sp>
      <p:sp>
        <p:nvSpPr>
          <p:cNvPr id="3" name="Vertikaler Textplatzhalter 2">
            <a:extLst>
              <a:ext uri="{FF2B5EF4-FFF2-40B4-BE49-F238E27FC236}">
                <a16:creationId xmlns:a16="http://schemas.microsoft.com/office/drawing/2014/main" id="{6CA421E4-BBD3-4A30-BB5A-2C6C350D05CB}"/>
              </a:ext>
            </a:extLst>
          </p:cNvPr>
          <p:cNvSpPr>
            <a:spLocks noGrp="1"/>
          </p:cNvSpPr>
          <p:nvPr>
            <p:ph type="body" orient="vert" idx="1"/>
          </p:nvPr>
        </p:nvSpPr>
        <p:spPr>
          <a:xfrm>
            <a:off x="342903" y="1825625"/>
            <a:ext cx="11480801" cy="4351338"/>
          </a:xfrm>
        </p:spPr>
        <p:txBody>
          <a:bodyPr vert="eaVert"/>
          <a:lstStyle>
            <a:lvl1pPr marL="228600" indent="-228600">
              <a:buFont typeface="Wingdings" panose="05000000000000000000" pitchFamily="2" charset="2"/>
              <a:buChar char="§"/>
              <a:defRPr/>
            </a:lvl1pPr>
            <a:lvl2pPr marL="685798" indent="-228600">
              <a:buFont typeface="Wingdings" panose="05000000000000000000" pitchFamily="2" charset="2"/>
              <a:buChar char="§"/>
              <a:defRPr/>
            </a:lvl2pPr>
            <a:lvl3pPr marL="1142997" indent="-228600">
              <a:buFont typeface="Wingdings" panose="05000000000000000000" pitchFamily="2" charset="2"/>
              <a:buChar char="§"/>
              <a:defRPr/>
            </a:lvl3pPr>
            <a:lvl4pPr marL="1600196" indent="-228600">
              <a:buFont typeface="Wingdings" panose="05000000000000000000" pitchFamily="2" charset="2"/>
              <a:buChar char="§"/>
              <a:defRPr/>
            </a:lvl4pPr>
            <a:lvl5pPr marL="2057393" indent="-228600">
              <a:buFont typeface="Wingdings" panose="05000000000000000000" pitchFamily="2" charset="2"/>
              <a:buChar char="§"/>
              <a:defRPr/>
            </a:lvl5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DE" dirty="0"/>
          </a:p>
        </p:txBody>
      </p:sp>
      <p:pic>
        <p:nvPicPr>
          <p:cNvPr id="7" name="Grafik 6">
            <a:extLst>
              <a:ext uri="{FF2B5EF4-FFF2-40B4-BE49-F238E27FC236}">
                <a16:creationId xmlns:a16="http://schemas.microsoft.com/office/drawing/2014/main" id="{79D5A625-494A-4201-84CD-F4BCAA7C414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6202431"/>
            <a:ext cx="12192000" cy="672965"/>
          </a:xfrm>
          <a:prstGeom prst="rect">
            <a:avLst/>
          </a:prstGeom>
        </p:spPr>
      </p:pic>
      <p:sp>
        <p:nvSpPr>
          <p:cNvPr id="8" name="Datumsplatzhalter 3">
            <a:extLst>
              <a:ext uri="{FF2B5EF4-FFF2-40B4-BE49-F238E27FC236}">
                <a16:creationId xmlns:a16="http://schemas.microsoft.com/office/drawing/2014/main" id="{92AA9627-69E6-48E3-8A3A-86B1C0D91B4D}"/>
              </a:ext>
            </a:extLst>
          </p:cNvPr>
          <p:cNvSpPr>
            <a:spLocks noGrp="1"/>
          </p:cNvSpPr>
          <p:nvPr>
            <p:ph type="dt" sz="half" idx="10"/>
          </p:nvPr>
        </p:nvSpPr>
        <p:spPr>
          <a:xfrm>
            <a:off x="838199" y="6356352"/>
            <a:ext cx="2743200" cy="365125"/>
          </a:xfrm>
          <a:prstGeom prst="rect">
            <a:avLst/>
          </a:prstGeom>
        </p:spPr>
        <p:txBody>
          <a:bodyPr/>
          <a:lstStyle>
            <a:lvl1pPr>
              <a:defRPr>
                <a:solidFill>
                  <a:schemeClr val="bg1"/>
                </a:solidFill>
              </a:defRPr>
            </a:lvl1pPr>
          </a:lstStyle>
          <a:p>
            <a:fld id="{9739960C-71B0-4D3B-866C-F301F38A74AF}" type="datetime1">
              <a:rPr lang="de-DE" smtClean="0"/>
              <a:t>03.11.2021</a:t>
            </a:fld>
            <a:endParaRPr lang="de-DE" dirty="0"/>
          </a:p>
        </p:txBody>
      </p:sp>
      <p:sp>
        <p:nvSpPr>
          <p:cNvPr id="9" name="Fußzeilenplatzhalter 4">
            <a:extLst>
              <a:ext uri="{FF2B5EF4-FFF2-40B4-BE49-F238E27FC236}">
                <a16:creationId xmlns:a16="http://schemas.microsoft.com/office/drawing/2014/main" id="{6D236BD9-B7FA-47AF-82E6-95E074A4F2C3}"/>
              </a:ext>
            </a:extLst>
          </p:cNvPr>
          <p:cNvSpPr>
            <a:spLocks noGrp="1"/>
          </p:cNvSpPr>
          <p:nvPr>
            <p:ph type="ftr" sz="quarter" idx="11"/>
          </p:nvPr>
        </p:nvSpPr>
        <p:spPr>
          <a:xfrm>
            <a:off x="5007591" y="6356352"/>
            <a:ext cx="6106237" cy="365125"/>
          </a:xfrm>
          <a:prstGeom prst="rect">
            <a:avLst/>
          </a:prstGeom>
        </p:spPr>
        <p:txBody>
          <a:bodyPr/>
          <a:lstStyle>
            <a:lvl1pPr algn="r">
              <a:defRPr>
                <a:solidFill>
                  <a:schemeClr val="bg1"/>
                </a:solidFill>
              </a:defRPr>
            </a:lvl1pPr>
          </a:lstStyle>
          <a:p>
            <a:endParaRPr lang="de-DE" dirty="0"/>
          </a:p>
        </p:txBody>
      </p:sp>
      <p:sp>
        <p:nvSpPr>
          <p:cNvPr id="11" name="Foliennummernplatzhalter 5">
            <a:extLst>
              <a:ext uri="{FF2B5EF4-FFF2-40B4-BE49-F238E27FC236}">
                <a16:creationId xmlns:a16="http://schemas.microsoft.com/office/drawing/2014/main" id="{145F2E55-22D7-48D7-84D7-CC982C4DC1F8}"/>
              </a:ext>
            </a:extLst>
          </p:cNvPr>
          <p:cNvSpPr>
            <a:spLocks noGrp="1"/>
          </p:cNvSpPr>
          <p:nvPr>
            <p:ph type="sldNum" sz="quarter" idx="12"/>
          </p:nvPr>
        </p:nvSpPr>
        <p:spPr>
          <a:xfrm>
            <a:off x="58002" y="6356352"/>
            <a:ext cx="681831" cy="365125"/>
          </a:xfrm>
          <a:prstGeom prst="rect">
            <a:avLst/>
          </a:prstGeom>
        </p:spPr>
        <p:txBody>
          <a:bodyPr/>
          <a:lstStyle>
            <a:lvl1pPr algn="l">
              <a:defRPr>
                <a:solidFill>
                  <a:schemeClr val="bg1"/>
                </a:solidFill>
              </a:defRPr>
            </a:lvl1pPr>
          </a:lstStyle>
          <a:p>
            <a:fld id="{07240774-CFD2-4AB8-B231-46D42DA9185A}" type="slidenum">
              <a:rPr lang="de-DE" smtClean="0"/>
              <a:pPr/>
              <a:t>‹Nr.›</a:t>
            </a:fld>
            <a:endParaRPr lang="de-DE" dirty="0"/>
          </a:p>
        </p:txBody>
      </p:sp>
      <p:pic>
        <p:nvPicPr>
          <p:cNvPr id="12" name="Grafik 11">
            <a:extLst>
              <a:ext uri="{FF2B5EF4-FFF2-40B4-BE49-F238E27FC236}">
                <a16:creationId xmlns:a16="http://schemas.microsoft.com/office/drawing/2014/main" id="{099742DF-0B45-482E-A2EB-418D480B2AE3}"/>
              </a:ext>
            </a:extLst>
          </p:cNvPr>
          <p:cNvPicPr>
            <a:picLocks noChangeAspect="1"/>
          </p:cNvPicPr>
          <p:nvPr/>
        </p:nvPicPr>
        <p:blipFill rotWithShape="1">
          <a:blip r:embed="rId3" cstate="hqprint">
            <a:extLst>
              <a:ext uri="{28A0092B-C50C-407E-A947-70E740481C1C}">
                <a14:useLocalDpi xmlns:a14="http://schemas.microsoft.com/office/drawing/2010/main" val="0"/>
              </a:ext>
            </a:extLst>
          </a:blip>
          <a:srcRect/>
          <a:stretch/>
        </p:blipFill>
        <p:spPr>
          <a:xfrm>
            <a:off x="11378132" y="6307363"/>
            <a:ext cx="464607" cy="448438"/>
          </a:xfrm>
          <a:prstGeom prst="rect">
            <a:avLst/>
          </a:prstGeom>
        </p:spPr>
      </p:pic>
      <p:pic>
        <p:nvPicPr>
          <p:cNvPr id="10" name="Grafik 9">
            <a:extLst>
              <a:ext uri="{FF2B5EF4-FFF2-40B4-BE49-F238E27FC236}">
                <a16:creationId xmlns:a16="http://schemas.microsoft.com/office/drawing/2014/main" id="{45DDB064-FFC7-4738-AED3-3BBB61D2AA79}"/>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6202431"/>
            <a:ext cx="12192000" cy="672965"/>
          </a:xfrm>
          <a:prstGeom prst="rect">
            <a:avLst/>
          </a:prstGeom>
        </p:spPr>
      </p:pic>
      <p:pic>
        <p:nvPicPr>
          <p:cNvPr id="13" name="Grafik 12">
            <a:extLst>
              <a:ext uri="{FF2B5EF4-FFF2-40B4-BE49-F238E27FC236}">
                <a16:creationId xmlns:a16="http://schemas.microsoft.com/office/drawing/2014/main" id="{0EF6DA07-46DF-4C20-A1E4-B1A4D0EF49DE}"/>
              </a:ext>
            </a:extLst>
          </p:cNvPr>
          <p:cNvPicPr>
            <a:picLocks noChangeAspect="1"/>
          </p:cNvPicPr>
          <p:nvPr userDrawn="1"/>
        </p:nvPicPr>
        <p:blipFill rotWithShape="1">
          <a:blip r:embed="rId3" cstate="hqprint">
            <a:extLst>
              <a:ext uri="{28A0092B-C50C-407E-A947-70E740481C1C}">
                <a14:useLocalDpi xmlns:a14="http://schemas.microsoft.com/office/drawing/2010/main" val="0"/>
              </a:ext>
            </a:extLst>
          </a:blip>
          <a:srcRect/>
          <a:stretch/>
        </p:blipFill>
        <p:spPr>
          <a:xfrm>
            <a:off x="11378132" y="6307363"/>
            <a:ext cx="464607" cy="448438"/>
          </a:xfrm>
          <a:prstGeom prst="rect">
            <a:avLst/>
          </a:prstGeom>
        </p:spPr>
      </p:pic>
    </p:spTree>
    <p:extLst>
      <p:ext uri="{BB962C8B-B14F-4D97-AF65-F5344CB8AC3E}">
        <p14:creationId xmlns:p14="http://schemas.microsoft.com/office/powerpoint/2010/main" val="1765334864"/>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a:extLst>
              <a:ext uri="{FF2B5EF4-FFF2-40B4-BE49-F238E27FC236}">
                <a16:creationId xmlns:a16="http://schemas.microsoft.com/office/drawing/2014/main" id="{993C4F92-0E0B-4DD2-B5F5-9618F0A36F20}"/>
              </a:ext>
            </a:extLst>
          </p:cNvPr>
          <p:cNvSpPr>
            <a:spLocks noGrp="1"/>
          </p:cNvSpPr>
          <p:nvPr>
            <p:ph type="title" orient="vert"/>
          </p:nvPr>
        </p:nvSpPr>
        <p:spPr>
          <a:xfrm>
            <a:off x="10077453" y="365125"/>
            <a:ext cx="1708150" cy="5811838"/>
          </a:xfrm>
        </p:spPr>
        <p:txBody>
          <a:bodyPr vert="eaVert" anchor="t" anchorCtr="0">
            <a:normAutofit/>
          </a:bodyPr>
          <a:lstStyle>
            <a:lvl1pPr>
              <a:defRPr sz="3601" b="1" cap="all" baseline="0">
                <a:solidFill>
                  <a:srgbClr val="C1002A"/>
                </a:solidFill>
                <a:latin typeface="Noto Sans "/>
                <a:ea typeface="Noto Sans Bold" panose="020B0802040504020204" pitchFamily="34"/>
                <a:cs typeface="Noto Sans Bold" panose="020B0802040504020204" pitchFamily="34"/>
              </a:defRPr>
            </a:lvl1pPr>
          </a:lstStyle>
          <a:p>
            <a:r>
              <a:rPr lang="de-DE"/>
              <a:t>Mastertitelformat bearbeiten</a:t>
            </a:r>
            <a:endParaRPr lang="de-DE" dirty="0"/>
          </a:p>
        </p:txBody>
      </p:sp>
      <p:sp>
        <p:nvSpPr>
          <p:cNvPr id="3" name="Vertikaler Textplatzhalter 2">
            <a:extLst>
              <a:ext uri="{FF2B5EF4-FFF2-40B4-BE49-F238E27FC236}">
                <a16:creationId xmlns:a16="http://schemas.microsoft.com/office/drawing/2014/main" id="{4791673D-3163-4F50-B545-234985F610E8}"/>
              </a:ext>
            </a:extLst>
          </p:cNvPr>
          <p:cNvSpPr>
            <a:spLocks noGrp="1"/>
          </p:cNvSpPr>
          <p:nvPr>
            <p:ph type="body" orient="vert" idx="1"/>
          </p:nvPr>
        </p:nvSpPr>
        <p:spPr>
          <a:xfrm>
            <a:off x="838203" y="365125"/>
            <a:ext cx="8712201" cy="5811838"/>
          </a:xfrm>
        </p:spPr>
        <p:txBody>
          <a:bodyPr vert="eaVert"/>
          <a:lstStyle>
            <a:lvl1pPr marL="228600" indent="-228600">
              <a:buFont typeface="Wingdings" panose="05000000000000000000" pitchFamily="2" charset="2"/>
              <a:buChar char="§"/>
              <a:defRPr/>
            </a:lvl1pPr>
            <a:lvl2pPr marL="685798" indent="-228600">
              <a:buFont typeface="Wingdings" panose="05000000000000000000" pitchFamily="2" charset="2"/>
              <a:buChar char="§"/>
              <a:defRPr/>
            </a:lvl2pPr>
            <a:lvl3pPr marL="1142997" indent="-228600">
              <a:buFont typeface="Wingdings" panose="05000000000000000000" pitchFamily="2" charset="2"/>
              <a:buChar char="§"/>
              <a:defRPr/>
            </a:lvl3pPr>
            <a:lvl4pPr marL="1600196" indent="-228600">
              <a:buFont typeface="Wingdings" panose="05000000000000000000" pitchFamily="2" charset="2"/>
              <a:buChar char="§"/>
              <a:defRPr/>
            </a:lvl4pPr>
            <a:lvl5pPr marL="2057393" indent="-228600">
              <a:buFont typeface="Wingdings" panose="05000000000000000000" pitchFamily="2" charset="2"/>
              <a:buChar char="§"/>
              <a:defRPr/>
            </a:lvl5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DE" dirty="0"/>
          </a:p>
        </p:txBody>
      </p:sp>
      <p:pic>
        <p:nvPicPr>
          <p:cNvPr id="7" name="Grafik 6">
            <a:extLst>
              <a:ext uri="{FF2B5EF4-FFF2-40B4-BE49-F238E27FC236}">
                <a16:creationId xmlns:a16="http://schemas.microsoft.com/office/drawing/2014/main" id="{07CC5489-8876-4AA1-9A12-6466D360676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6202431"/>
            <a:ext cx="12192000" cy="672965"/>
          </a:xfrm>
          <a:prstGeom prst="rect">
            <a:avLst/>
          </a:prstGeom>
        </p:spPr>
      </p:pic>
      <p:sp>
        <p:nvSpPr>
          <p:cNvPr id="8" name="Datumsplatzhalter 3">
            <a:extLst>
              <a:ext uri="{FF2B5EF4-FFF2-40B4-BE49-F238E27FC236}">
                <a16:creationId xmlns:a16="http://schemas.microsoft.com/office/drawing/2014/main" id="{DBEC74B9-4CB9-4B57-8AA5-40DAB506B38A}"/>
              </a:ext>
            </a:extLst>
          </p:cNvPr>
          <p:cNvSpPr>
            <a:spLocks noGrp="1"/>
          </p:cNvSpPr>
          <p:nvPr>
            <p:ph type="dt" sz="half" idx="10"/>
          </p:nvPr>
        </p:nvSpPr>
        <p:spPr>
          <a:xfrm>
            <a:off x="838199" y="6356352"/>
            <a:ext cx="2743200" cy="365125"/>
          </a:xfrm>
          <a:prstGeom prst="rect">
            <a:avLst/>
          </a:prstGeom>
        </p:spPr>
        <p:txBody>
          <a:bodyPr/>
          <a:lstStyle>
            <a:lvl1pPr>
              <a:defRPr>
                <a:solidFill>
                  <a:schemeClr val="bg1"/>
                </a:solidFill>
              </a:defRPr>
            </a:lvl1pPr>
          </a:lstStyle>
          <a:p>
            <a:fld id="{504F7FB3-1478-42AD-8DD3-4A20E55333D6}" type="datetime1">
              <a:rPr lang="de-DE" smtClean="0"/>
              <a:t>03.11.2021</a:t>
            </a:fld>
            <a:endParaRPr lang="de-DE" dirty="0"/>
          </a:p>
        </p:txBody>
      </p:sp>
      <p:sp>
        <p:nvSpPr>
          <p:cNvPr id="9" name="Fußzeilenplatzhalter 4">
            <a:extLst>
              <a:ext uri="{FF2B5EF4-FFF2-40B4-BE49-F238E27FC236}">
                <a16:creationId xmlns:a16="http://schemas.microsoft.com/office/drawing/2014/main" id="{E8FA1273-E431-4CCF-AB7C-C7F0B31C4A5D}"/>
              </a:ext>
            </a:extLst>
          </p:cNvPr>
          <p:cNvSpPr>
            <a:spLocks noGrp="1"/>
          </p:cNvSpPr>
          <p:nvPr>
            <p:ph type="ftr" sz="quarter" idx="11"/>
          </p:nvPr>
        </p:nvSpPr>
        <p:spPr>
          <a:xfrm>
            <a:off x="5007591" y="6356352"/>
            <a:ext cx="6106237" cy="365125"/>
          </a:xfrm>
          <a:prstGeom prst="rect">
            <a:avLst/>
          </a:prstGeom>
        </p:spPr>
        <p:txBody>
          <a:bodyPr/>
          <a:lstStyle>
            <a:lvl1pPr algn="r">
              <a:defRPr>
                <a:solidFill>
                  <a:schemeClr val="bg1"/>
                </a:solidFill>
              </a:defRPr>
            </a:lvl1pPr>
          </a:lstStyle>
          <a:p>
            <a:endParaRPr lang="de-DE" dirty="0"/>
          </a:p>
        </p:txBody>
      </p:sp>
      <p:sp>
        <p:nvSpPr>
          <p:cNvPr id="11" name="Foliennummernplatzhalter 5">
            <a:extLst>
              <a:ext uri="{FF2B5EF4-FFF2-40B4-BE49-F238E27FC236}">
                <a16:creationId xmlns:a16="http://schemas.microsoft.com/office/drawing/2014/main" id="{9FFE9BF1-D57F-42D9-A3FD-16AA4044D2E6}"/>
              </a:ext>
            </a:extLst>
          </p:cNvPr>
          <p:cNvSpPr>
            <a:spLocks noGrp="1"/>
          </p:cNvSpPr>
          <p:nvPr>
            <p:ph type="sldNum" sz="quarter" idx="12"/>
          </p:nvPr>
        </p:nvSpPr>
        <p:spPr>
          <a:xfrm>
            <a:off x="58002" y="6356352"/>
            <a:ext cx="706769" cy="365125"/>
          </a:xfrm>
          <a:prstGeom prst="rect">
            <a:avLst/>
          </a:prstGeom>
        </p:spPr>
        <p:txBody>
          <a:bodyPr/>
          <a:lstStyle>
            <a:lvl1pPr algn="l">
              <a:defRPr>
                <a:solidFill>
                  <a:schemeClr val="bg1"/>
                </a:solidFill>
              </a:defRPr>
            </a:lvl1pPr>
          </a:lstStyle>
          <a:p>
            <a:fld id="{07240774-CFD2-4AB8-B231-46D42DA9185A}" type="slidenum">
              <a:rPr lang="de-DE" smtClean="0"/>
              <a:pPr/>
              <a:t>‹Nr.›</a:t>
            </a:fld>
            <a:endParaRPr lang="de-DE" dirty="0"/>
          </a:p>
        </p:txBody>
      </p:sp>
      <p:pic>
        <p:nvPicPr>
          <p:cNvPr id="12" name="Grafik 11">
            <a:extLst>
              <a:ext uri="{FF2B5EF4-FFF2-40B4-BE49-F238E27FC236}">
                <a16:creationId xmlns:a16="http://schemas.microsoft.com/office/drawing/2014/main" id="{C6CC5F6A-D65E-4BF7-A4A6-5FBB4299CC05}"/>
              </a:ext>
            </a:extLst>
          </p:cNvPr>
          <p:cNvPicPr>
            <a:picLocks noChangeAspect="1"/>
          </p:cNvPicPr>
          <p:nvPr/>
        </p:nvPicPr>
        <p:blipFill rotWithShape="1">
          <a:blip r:embed="rId3" cstate="hqprint">
            <a:extLst>
              <a:ext uri="{28A0092B-C50C-407E-A947-70E740481C1C}">
                <a14:useLocalDpi xmlns:a14="http://schemas.microsoft.com/office/drawing/2010/main" val="0"/>
              </a:ext>
            </a:extLst>
          </a:blip>
          <a:srcRect/>
          <a:stretch/>
        </p:blipFill>
        <p:spPr>
          <a:xfrm>
            <a:off x="11378132" y="6307363"/>
            <a:ext cx="464607" cy="448438"/>
          </a:xfrm>
          <a:prstGeom prst="rect">
            <a:avLst/>
          </a:prstGeom>
        </p:spPr>
      </p:pic>
      <p:pic>
        <p:nvPicPr>
          <p:cNvPr id="10" name="Grafik 9">
            <a:extLst>
              <a:ext uri="{FF2B5EF4-FFF2-40B4-BE49-F238E27FC236}">
                <a16:creationId xmlns:a16="http://schemas.microsoft.com/office/drawing/2014/main" id="{7422FB95-2F37-48CA-9B89-BB34989DB3C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6202431"/>
            <a:ext cx="12192000" cy="672965"/>
          </a:xfrm>
          <a:prstGeom prst="rect">
            <a:avLst/>
          </a:prstGeom>
        </p:spPr>
      </p:pic>
      <p:pic>
        <p:nvPicPr>
          <p:cNvPr id="13" name="Grafik 12">
            <a:extLst>
              <a:ext uri="{FF2B5EF4-FFF2-40B4-BE49-F238E27FC236}">
                <a16:creationId xmlns:a16="http://schemas.microsoft.com/office/drawing/2014/main" id="{457DC77F-AA58-4137-AD72-263697AA21E5}"/>
              </a:ext>
            </a:extLst>
          </p:cNvPr>
          <p:cNvPicPr>
            <a:picLocks noChangeAspect="1"/>
          </p:cNvPicPr>
          <p:nvPr userDrawn="1"/>
        </p:nvPicPr>
        <p:blipFill rotWithShape="1">
          <a:blip r:embed="rId3" cstate="hqprint">
            <a:extLst>
              <a:ext uri="{28A0092B-C50C-407E-A947-70E740481C1C}">
                <a14:useLocalDpi xmlns:a14="http://schemas.microsoft.com/office/drawing/2010/main" val="0"/>
              </a:ext>
            </a:extLst>
          </a:blip>
          <a:srcRect/>
          <a:stretch/>
        </p:blipFill>
        <p:spPr>
          <a:xfrm>
            <a:off x="11378132" y="6307363"/>
            <a:ext cx="464607" cy="448438"/>
          </a:xfrm>
          <a:prstGeom prst="rect">
            <a:avLst/>
          </a:prstGeom>
        </p:spPr>
      </p:pic>
    </p:spTree>
    <p:extLst>
      <p:ext uri="{BB962C8B-B14F-4D97-AF65-F5344CB8AC3E}">
        <p14:creationId xmlns:p14="http://schemas.microsoft.com/office/powerpoint/2010/main" val="2291089319"/>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1_standard Headline dünn">
    <p:spTree>
      <p:nvGrpSpPr>
        <p:cNvPr id="1" name=""/>
        <p:cNvGrpSpPr/>
        <p:nvPr/>
      </p:nvGrpSpPr>
      <p:grpSpPr>
        <a:xfrm>
          <a:off x="0" y="0"/>
          <a:ext cx="0" cy="0"/>
          <a:chOff x="0" y="0"/>
          <a:chExt cx="0" cy="0"/>
        </a:xfrm>
      </p:grpSpPr>
      <p:sp>
        <p:nvSpPr>
          <p:cNvPr id="7" name="Titel 1">
            <a:extLst>
              <a:ext uri="{FF2B5EF4-FFF2-40B4-BE49-F238E27FC236}">
                <a16:creationId xmlns:a16="http://schemas.microsoft.com/office/drawing/2014/main" id="{3A763C94-64CE-44A4-B5A9-0FAD272C9046}"/>
              </a:ext>
            </a:extLst>
          </p:cNvPr>
          <p:cNvSpPr>
            <a:spLocks noGrp="1"/>
          </p:cNvSpPr>
          <p:nvPr>
            <p:ph type="ctrTitle"/>
          </p:nvPr>
        </p:nvSpPr>
        <p:spPr>
          <a:xfrm>
            <a:off x="498325" y="532191"/>
            <a:ext cx="10169675" cy="943428"/>
          </a:xfrm>
        </p:spPr>
        <p:txBody>
          <a:bodyPr anchor="t" anchorCtr="0">
            <a:normAutofit/>
          </a:bodyPr>
          <a:lstStyle>
            <a:lvl1pPr algn="l">
              <a:defRPr sz="4001" cap="all" baseline="0">
                <a:solidFill>
                  <a:srgbClr val="C1002A"/>
                </a:solidFill>
                <a:latin typeface="Noto Sans "/>
                <a:ea typeface="Noto Sans regular" panose="020B0502040504020204" pitchFamily="34"/>
                <a:cs typeface="Noto Sans regular" panose="020B0502040504020204" pitchFamily="34"/>
              </a:defRPr>
            </a:lvl1pPr>
          </a:lstStyle>
          <a:p>
            <a:r>
              <a:rPr lang="de-DE" dirty="0"/>
              <a:t>Mastertitelformat bearbeiten</a:t>
            </a:r>
          </a:p>
        </p:txBody>
      </p:sp>
      <p:sp>
        <p:nvSpPr>
          <p:cNvPr id="8" name="Untertitel 2">
            <a:extLst>
              <a:ext uri="{FF2B5EF4-FFF2-40B4-BE49-F238E27FC236}">
                <a16:creationId xmlns:a16="http://schemas.microsoft.com/office/drawing/2014/main" id="{EDB2B1E3-9479-4706-87E4-11BB95945EE4}"/>
              </a:ext>
            </a:extLst>
          </p:cNvPr>
          <p:cNvSpPr>
            <a:spLocks noGrp="1"/>
          </p:cNvSpPr>
          <p:nvPr>
            <p:ph type="subTitle" idx="1"/>
          </p:nvPr>
        </p:nvSpPr>
        <p:spPr>
          <a:xfrm>
            <a:off x="498325" y="1935238"/>
            <a:ext cx="10169675" cy="3322562"/>
          </a:xfrm>
        </p:spPr>
        <p:txBody>
          <a:bodyPr/>
          <a:lstStyle>
            <a:lvl1pPr marL="0" indent="0" algn="l">
              <a:buNone/>
              <a:defRPr sz="2399"/>
            </a:lvl1pPr>
            <a:lvl2pPr marL="457198" indent="0" algn="ctr">
              <a:buNone/>
              <a:defRPr sz="2000"/>
            </a:lvl2pPr>
            <a:lvl3pPr marL="914396" indent="0" algn="ctr">
              <a:buNone/>
              <a:defRPr sz="1800"/>
            </a:lvl3pPr>
            <a:lvl4pPr marL="1371597" indent="0" algn="ctr">
              <a:buNone/>
              <a:defRPr sz="1601"/>
            </a:lvl4pPr>
            <a:lvl5pPr marL="1828795" indent="0" algn="ctr">
              <a:buNone/>
              <a:defRPr sz="1601"/>
            </a:lvl5pPr>
            <a:lvl6pPr marL="2285994" indent="0" algn="ctr">
              <a:buNone/>
              <a:defRPr sz="1601"/>
            </a:lvl6pPr>
            <a:lvl7pPr marL="2743191" indent="0" algn="ctr">
              <a:buNone/>
              <a:defRPr sz="1601"/>
            </a:lvl7pPr>
            <a:lvl8pPr marL="3200389" indent="0" algn="ctr">
              <a:buNone/>
              <a:defRPr sz="1601"/>
            </a:lvl8pPr>
            <a:lvl9pPr marL="3657591" indent="0" algn="ctr">
              <a:buNone/>
              <a:defRPr sz="1601"/>
            </a:lvl9pPr>
          </a:lstStyle>
          <a:p>
            <a:r>
              <a:rPr lang="de-DE" dirty="0"/>
              <a:t>Master-Untertitelformat bearbeiten</a:t>
            </a:r>
          </a:p>
        </p:txBody>
      </p:sp>
      <p:pic>
        <p:nvPicPr>
          <p:cNvPr id="9" name="Grafik 8">
            <a:extLst>
              <a:ext uri="{FF2B5EF4-FFF2-40B4-BE49-F238E27FC236}">
                <a16:creationId xmlns:a16="http://schemas.microsoft.com/office/drawing/2014/main" id="{92AB1A1C-86F0-475A-B5AE-FF33E392091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6202431"/>
            <a:ext cx="12192000" cy="672965"/>
          </a:xfrm>
          <a:prstGeom prst="rect">
            <a:avLst/>
          </a:prstGeom>
        </p:spPr>
      </p:pic>
      <p:sp>
        <p:nvSpPr>
          <p:cNvPr id="10" name="Datumsplatzhalter 3">
            <a:extLst>
              <a:ext uri="{FF2B5EF4-FFF2-40B4-BE49-F238E27FC236}">
                <a16:creationId xmlns:a16="http://schemas.microsoft.com/office/drawing/2014/main" id="{D04832B5-5421-435C-9A5C-D594D5C4EA29}"/>
              </a:ext>
            </a:extLst>
          </p:cNvPr>
          <p:cNvSpPr>
            <a:spLocks noGrp="1"/>
          </p:cNvSpPr>
          <p:nvPr>
            <p:ph type="dt" sz="half" idx="10"/>
          </p:nvPr>
        </p:nvSpPr>
        <p:spPr>
          <a:xfrm>
            <a:off x="838199" y="6356352"/>
            <a:ext cx="2743200" cy="365125"/>
          </a:xfrm>
          <a:prstGeom prst="rect">
            <a:avLst/>
          </a:prstGeom>
        </p:spPr>
        <p:txBody>
          <a:bodyPr/>
          <a:lstStyle>
            <a:lvl1pPr>
              <a:defRPr>
                <a:solidFill>
                  <a:schemeClr val="bg1"/>
                </a:solidFill>
                <a:latin typeface="Noto Sans "/>
              </a:defRPr>
            </a:lvl1pPr>
          </a:lstStyle>
          <a:p>
            <a:fld id="{717C1767-AE8F-46D7-AECE-0AFEB37630CC}" type="datetime1">
              <a:rPr lang="de-DE" smtClean="0"/>
              <a:t>03.11.2021</a:t>
            </a:fld>
            <a:endParaRPr lang="de-DE" dirty="0"/>
          </a:p>
        </p:txBody>
      </p:sp>
      <p:sp>
        <p:nvSpPr>
          <p:cNvPr id="11" name="Fußzeilenplatzhalter 4">
            <a:extLst>
              <a:ext uri="{FF2B5EF4-FFF2-40B4-BE49-F238E27FC236}">
                <a16:creationId xmlns:a16="http://schemas.microsoft.com/office/drawing/2014/main" id="{CE379078-059A-4359-B1F4-C1BAD1F032BE}"/>
              </a:ext>
            </a:extLst>
          </p:cNvPr>
          <p:cNvSpPr>
            <a:spLocks noGrp="1"/>
          </p:cNvSpPr>
          <p:nvPr>
            <p:ph type="ftr" sz="quarter" idx="11"/>
          </p:nvPr>
        </p:nvSpPr>
        <p:spPr>
          <a:xfrm>
            <a:off x="5007591" y="6356352"/>
            <a:ext cx="6106237" cy="365125"/>
          </a:xfrm>
          <a:prstGeom prst="rect">
            <a:avLst/>
          </a:prstGeom>
        </p:spPr>
        <p:txBody>
          <a:bodyPr/>
          <a:lstStyle>
            <a:lvl1pPr algn="r">
              <a:defRPr>
                <a:solidFill>
                  <a:schemeClr val="bg1"/>
                </a:solidFill>
                <a:latin typeface="Noto Sans "/>
              </a:defRPr>
            </a:lvl1pPr>
          </a:lstStyle>
          <a:p>
            <a:endParaRPr lang="de-DE" dirty="0"/>
          </a:p>
        </p:txBody>
      </p:sp>
      <p:sp>
        <p:nvSpPr>
          <p:cNvPr id="13" name="Foliennummernplatzhalter 5">
            <a:extLst>
              <a:ext uri="{FF2B5EF4-FFF2-40B4-BE49-F238E27FC236}">
                <a16:creationId xmlns:a16="http://schemas.microsoft.com/office/drawing/2014/main" id="{0D60F506-1BA5-41CA-9268-CD15EBAE3C5B}"/>
              </a:ext>
            </a:extLst>
          </p:cNvPr>
          <p:cNvSpPr>
            <a:spLocks noGrp="1"/>
          </p:cNvSpPr>
          <p:nvPr>
            <p:ph type="sldNum" sz="quarter" idx="12"/>
          </p:nvPr>
        </p:nvSpPr>
        <p:spPr>
          <a:xfrm>
            <a:off x="58008" y="6356352"/>
            <a:ext cx="780197" cy="365125"/>
          </a:xfrm>
          <a:prstGeom prst="rect">
            <a:avLst/>
          </a:prstGeom>
        </p:spPr>
        <p:txBody>
          <a:bodyPr/>
          <a:lstStyle>
            <a:lvl1pPr algn="l">
              <a:defRPr>
                <a:solidFill>
                  <a:schemeClr val="bg1"/>
                </a:solidFill>
                <a:latin typeface="Noto Sans "/>
              </a:defRPr>
            </a:lvl1pPr>
          </a:lstStyle>
          <a:p>
            <a:fld id="{07240774-CFD2-4AB8-B231-46D42DA9185A}" type="slidenum">
              <a:rPr lang="de-DE" smtClean="0"/>
              <a:pPr/>
              <a:t>‹Nr.›</a:t>
            </a:fld>
            <a:endParaRPr lang="de-DE" dirty="0"/>
          </a:p>
        </p:txBody>
      </p:sp>
      <p:pic>
        <p:nvPicPr>
          <p:cNvPr id="14" name="Grafik 13">
            <a:extLst>
              <a:ext uri="{FF2B5EF4-FFF2-40B4-BE49-F238E27FC236}">
                <a16:creationId xmlns:a16="http://schemas.microsoft.com/office/drawing/2014/main" id="{913C9A69-71BC-4300-A2B0-52BDE59852B0}"/>
              </a:ext>
            </a:extLst>
          </p:cNvPr>
          <p:cNvPicPr>
            <a:picLocks noChangeAspect="1"/>
          </p:cNvPicPr>
          <p:nvPr userDrawn="1"/>
        </p:nvPicPr>
        <p:blipFill rotWithShape="1">
          <a:blip r:embed="rId3" cstate="hqprint">
            <a:extLst>
              <a:ext uri="{28A0092B-C50C-407E-A947-70E740481C1C}">
                <a14:useLocalDpi xmlns:a14="http://schemas.microsoft.com/office/drawing/2010/main" val="0"/>
              </a:ext>
            </a:extLst>
          </a:blip>
          <a:srcRect/>
          <a:stretch/>
        </p:blipFill>
        <p:spPr>
          <a:xfrm>
            <a:off x="11378132" y="6307363"/>
            <a:ext cx="464607" cy="448438"/>
          </a:xfrm>
          <a:prstGeom prst="rect">
            <a:avLst/>
          </a:prstGeom>
        </p:spPr>
      </p:pic>
    </p:spTree>
    <p:extLst>
      <p:ext uri="{BB962C8B-B14F-4D97-AF65-F5344CB8AC3E}">
        <p14:creationId xmlns:p14="http://schemas.microsoft.com/office/powerpoint/2010/main" val="3781693602"/>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1_Bild - Quadrat rot">
    <p:spTree>
      <p:nvGrpSpPr>
        <p:cNvPr id="1" name=""/>
        <p:cNvGrpSpPr/>
        <p:nvPr/>
      </p:nvGrpSpPr>
      <p:grpSpPr>
        <a:xfrm>
          <a:off x="0" y="0"/>
          <a:ext cx="0" cy="0"/>
          <a:chOff x="0" y="0"/>
          <a:chExt cx="0" cy="0"/>
        </a:xfrm>
      </p:grpSpPr>
      <p:pic>
        <p:nvPicPr>
          <p:cNvPr id="3" name="Grafik 2">
            <a:extLst>
              <a:ext uri="{FF2B5EF4-FFF2-40B4-BE49-F238E27FC236}">
                <a16:creationId xmlns:a16="http://schemas.microsoft.com/office/drawing/2014/main" id="{DD4D0774-DBE2-470F-98D8-C8F1EA29305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894" y="-674443"/>
            <a:ext cx="11121721" cy="6876874"/>
          </a:xfrm>
          <a:prstGeom prst="rect">
            <a:avLst/>
          </a:prstGeom>
        </p:spPr>
      </p:pic>
      <p:pic>
        <p:nvPicPr>
          <p:cNvPr id="9" name="Grafik 8">
            <a:extLst>
              <a:ext uri="{FF2B5EF4-FFF2-40B4-BE49-F238E27FC236}">
                <a16:creationId xmlns:a16="http://schemas.microsoft.com/office/drawing/2014/main" id="{92AB1A1C-86F0-475A-B5AE-FF33E392091F}"/>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 y="6202431"/>
            <a:ext cx="12192000" cy="672965"/>
          </a:xfrm>
          <a:prstGeom prst="rect">
            <a:avLst/>
          </a:prstGeom>
        </p:spPr>
      </p:pic>
      <p:sp>
        <p:nvSpPr>
          <p:cNvPr id="10" name="Datumsplatzhalter 3">
            <a:extLst>
              <a:ext uri="{FF2B5EF4-FFF2-40B4-BE49-F238E27FC236}">
                <a16:creationId xmlns:a16="http://schemas.microsoft.com/office/drawing/2014/main" id="{D04832B5-5421-435C-9A5C-D594D5C4EA29}"/>
              </a:ext>
            </a:extLst>
          </p:cNvPr>
          <p:cNvSpPr>
            <a:spLocks noGrp="1"/>
          </p:cNvSpPr>
          <p:nvPr>
            <p:ph type="dt" sz="half" idx="10"/>
          </p:nvPr>
        </p:nvSpPr>
        <p:spPr>
          <a:xfrm>
            <a:off x="838199" y="6356352"/>
            <a:ext cx="2743200" cy="365125"/>
          </a:xfrm>
          <a:prstGeom prst="rect">
            <a:avLst/>
          </a:prstGeom>
        </p:spPr>
        <p:txBody>
          <a:bodyPr/>
          <a:lstStyle>
            <a:lvl1pPr>
              <a:defRPr>
                <a:solidFill>
                  <a:schemeClr val="bg1"/>
                </a:solidFill>
              </a:defRPr>
            </a:lvl1pPr>
          </a:lstStyle>
          <a:p>
            <a:fld id="{55423564-5C83-447D-BE28-1EE8E1E634FA}" type="datetime1">
              <a:rPr lang="de-DE" smtClean="0"/>
              <a:t>03.11.2021</a:t>
            </a:fld>
            <a:endParaRPr lang="de-DE" dirty="0"/>
          </a:p>
        </p:txBody>
      </p:sp>
      <p:sp>
        <p:nvSpPr>
          <p:cNvPr id="11" name="Fußzeilenplatzhalter 4">
            <a:extLst>
              <a:ext uri="{FF2B5EF4-FFF2-40B4-BE49-F238E27FC236}">
                <a16:creationId xmlns:a16="http://schemas.microsoft.com/office/drawing/2014/main" id="{CE379078-059A-4359-B1F4-C1BAD1F032BE}"/>
              </a:ext>
            </a:extLst>
          </p:cNvPr>
          <p:cNvSpPr>
            <a:spLocks noGrp="1"/>
          </p:cNvSpPr>
          <p:nvPr>
            <p:ph type="ftr" sz="quarter" idx="11"/>
          </p:nvPr>
        </p:nvSpPr>
        <p:spPr>
          <a:xfrm>
            <a:off x="5007591" y="6356352"/>
            <a:ext cx="6106237" cy="365125"/>
          </a:xfrm>
          <a:prstGeom prst="rect">
            <a:avLst/>
          </a:prstGeom>
        </p:spPr>
        <p:txBody>
          <a:bodyPr/>
          <a:lstStyle>
            <a:lvl1pPr algn="r">
              <a:defRPr>
                <a:solidFill>
                  <a:schemeClr val="bg1"/>
                </a:solidFill>
              </a:defRPr>
            </a:lvl1pPr>
          </a:lstStyle>
          <a:p>
            <a:endParaRPr lang="de-DE" dirty="0"/>
          </a:p>
        </p:txBody>
      </p:sp>
      <p:pic>
        <p:nvPicPr>
          <p:cNvPr id="12" name="Grafik 11" descr="Ein Bild, das Becher, Zeichnung enthält.&#10;&#10;Automatisch generierte Beschreibung">
            <a:extLst>
              <a:ext uri="{FF2B5EF4-FFF2-40B4-BE49-F238E27FC236}">
                <a16:creationId xmlns:a16="http://schemas.microsoft.com/office/drawing/2014/main" id="{99341B22-AB51-4815-AA58-08979130310D}"/>
              </a:ext>
            </a:extLst>
          </p:cNvPr>
          <p:cNvPicPr>
            <a:picLocks noChangeAspect="1"/>
          </p:cNvPicPr>
          <p:nvPr userDrawn="1"/>
        </p:nvPicPr>
        <p:blipFill>
          <a:blip r:embed="rId4" cstate="hqprint">
            <a:extLst>
              <a:ext uri="{28A0092B-C50C-407E-A947-70E740481C1C}">
                <a14:useLocalDpi xmlns:a14="http://schemas.microsoft.com/office/drawing/2010/main" val="0"/>
              </a:ext>
            </a:extLst>
          </a:blip>
          <a:stretch>
            <a:fillRect/>
          </a:stretch>
        </p:blipFill>
        <p:spPr>
          <a:xfrm>
            <a:off x="11423915" y="6325965"/>
            <a:ext cx="554899" cy="425892"/>
          </a:xfrm>
          <a:prstGeom prst="rect">
            <a:avLst/>
          </a:prstGeom>
        </p:spPr>
      </p:pic>
      <p:sp>
        <p:nvSpPr>
          <p:cNvPr id="13" name="Foliennummernplatzhalter 5">
            <a:extLst>
              <a:ext uri="{FF2B5EF4-FFF2-40B4-BE49-F238E27FC236}">
                <a16:creationId xmlns:a16="http://schemas.microsoft.com/office/drawing/2014/main" id="{0D60F506-1BA5-41CA-9268-CD15EBAE3C5B}"/>
              </a:ext>
            </a:extLst>
          </p:cNvPr>
          <p:cNvSpPr>
            <a:spLocks noGrp="1"/>
          </p:cNvSpPr>
          <p:nvPr>
            <p:ph type="sldNum" sz="quarter" idx="12"/>
          </p:nvPr>
        </p:nvSpPr>
        <p:spPr>
          <a:xfrm>
            <a:off x="58003" y="6356352"/>
            <a:ext cx="651682" cy="365125"/>
          </a:xfrm>
          <a:prstGeom prst="rect">
            <a:avLst/>
          </a:prstGeom>
        </p:spPr>
        <p:txBody>
          <a:bodyPr/>
          <a:lstStyle>
            <a:lvl1pPr algn="l">
              <a:defRPr>
                <a:solidFill>
                  <a:schemeClr val="bg1"/>
                </a:solidFill>
              </a:defRPr>
            </a:lvl1pPr>
          </a:lstStyle>
          <a:p>
            <a:fld id="{07240774-CFD2-4AB8-B231-46D42DA9185A}" type="slidenum">
              <a:rPr lang="de-DE" smtClean="0"/>
              <a:pPr/>
              <a:t>‹Nr.›</a:t>
            </a:fld>
            <a:endParaRPr lang="de-DE" dirty="0"/>
          </a:p>
        </p:txBody>
      </p:sp>
      <p:sp>
        <p:nvSpPr>
          <p:cNvPr id="14" name="Rechteck 13">
            <a:extLst>
              <a:ext uri="{FF2B5EF4-FFF2-40B4-BE49-F238E27FC236}">
                <a16:creationId xmlns:a16="http://schemas.microsoft.com/office/drawing/2014/main" id="{379283CC-5882-49AB-AFAF-0F30BC80FBD7}"/>
              </a:ext>
            </a:extLst>
          </p:cNvPr>
          <p:cNvSpPr>
            <a:spLocks noChangeAspect="1"/>
          </p:cNvSpPr>
          <p:nvPr userDrawn="1"/>
        </p:nvSpPr>
        <p:spPr>
          <a:xfrm>
            <a:off x="6540516" y="356616"/>
            <a:ext cx="5452115" cy="5452116"/>
          </a:xfrm>
          <a:prstGeom prst="rect">
            <a:avLst/>
          </a:prstGeom>
          <a:solidFill>
            <a:srgbClr val="C1092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sz="2100" dirty="0"/>
          </a:p>
        </p:txBody>
      </p:sp>
      <p:sp>
        <p:nvSpPr>
          <p:cNvPr id="7" name="Titel 1">
            <a:extLst>
              <a:ext uri="{FF2B5EF4-FFF2-40B4-BE49-F238E27FC236}">
                <a16:creationId xmlns:a16="http://schemas.microsoft.com/office/drawing/2014/main" id="{3A763C94-64CE-44A4-B5A9-0FAD272C9046}"/>
              </a:ext>
            </a:extLst>
          </p:cNvPr>
          <p:cNvSpPr>
            <a:spLocks noGrp="1"/>
          </p:cNvSpPr>
          <p:nvPr>
            <p:ph type="ctrTitle"/>
          </p:nvPr>
        </p:nvSpPr>
        <p:spPr>
          <a:xfrm>
            <a:off x="6540516" y="990612"/>
            <a:ext cx="5160844" cy="2109204"/>
          </a:xfrm>
        </p:spPr>
        <p:txBody>
          <a:bodyPr anchor="t" anchorCtr="0">
            <a:normAutofit/>
          </a:bodyPr>
          <a:lstStyle>
            <a:lvl1pPr algn="l">
              <a:defRPr sz="3199" cap="all" baseline="0">
                <a:solidFill>
                  <a:schemeClr val="bg1"/>
                </a:solidFill>
                <a:latin typeface="Noto Sans "/>
                <a:ea typeface="Noto Sans regular" panose="020B0502040504020204" pitchFamily="34"/>
                <a:cs typeface="Noto Sans regular" panose="020B0502040504020204" pitchFamily="34"/>
              </a:defRPr>
            </a:lvl1pPr>
          </a:lstStyle>
          <a:p>
            <a:r>
              <a:rPr lang="de-DE" dirty="0"/>
              <a:t>Mastertitelformat bearbeiten</a:t>
            </a:r>
          </a:p>
        </p:txBody>
      </p:sp>
      <p:sp>
        <p:nvSpPr>
          <p:cNvPr id="8" name="Untertitel 2">
            <a:extLst>
              <a:ext uri="{FF2B5EF4-FFF2-40B4-BE49-F238E27FC236}">
                <a16:creationId xmlns:a16="http://schemas.microsoft.com/office/drawing/2014/main" id="{EDB2B1E3-9479-4706-87E4-11BB95945EE4}"/>
              </a:ext>
            </a:extLst>
          </p:cNvPr>
          <p:cNvSpPr>
            <a:spLocks noGrp="1"/>
          </p:cNvSpPr>
          <p:nvPr>
            <p:ph type="subTitle" idx="1"/>
          </p:nvPr>
        </p:nvSpPr>
        <p:spPr>
          <a:xfrm>
            <a:off x="6684848" y="4254500"/>
            <a:ext cx="4739067" cy="1282700"/>
          </a:xfrm>
        </p:spPr>
        <p:txBody>
          <a:bodyPr/>
          <a:lstStyle>
            <a:lvl1pPr marL="0" indent="0" algn="l">
              <a:buNone/>
              <a:defRPr sz="2399">
                <a:solidFill>
                  <a:schemeClr val="bg1"/>
                </a:solidFill>
              </a:defRPr>
            </a:lvl1pPr>
            <a:lvl2pPr marL="457198" indent="0" algn="ctr">
              <a:buNone/>
              <a:defRPr sz="2000"/>
            </a:lvl2pPr>
            <a:lvl3pPr marL="914396" indent="0" algn="ctr">
              <a:buNone/>
              <a:defRPr sz="1800"/>
            </a:lvl3pPr>
            <a:lvl4pPr marL="1371597" indent="0" algn="ctr">
              <a:buNone/>
              <a:defRPr sz="1601"/>
            </a:lvl4pPr>
            <a:lvl5pPr marL="1828795" indent="0" algn="ctr">
              <a:buNone/>
              <a:defRPr sz="1601"/>
            </a:lvl5pPr>
            <a:lvl6pPr marL="2285994" indent="0" algn="ctr">
              <a:buNone/>
              <a:defRPr sz="1601"/>
            </a:lvl6pPr>
            <a:lvl7pPr marL="2743191" indent="0" algn="ctr">
              <a:buNone/>
              <a:defRPr sz="1601"/>
            </a:lvl7pPr>
            <a:lvl8pPr marL="3200389" indent="0" algn="ctr">
              <a:buNone/>
              <a:defRPr sz="1601"/>
            </a:lvl8pPr>
            <a:lvl9pPr marL="3657591" indent="0" algn="ctr">
              <a:buNone/>
              <a:defRPr sz="1601"/>
            </a:lvl9pPr>
          </a:lstStyle>
          <a:p>
            <a:r>
              <a:rPr lang="de-DE" dirty="0"/>
              <a:t>Master-Untertitelformat bearbeiten</a:t>
            </a:r>
          </a:p>
        </p:txBody>
      </p:sp>
      <p:pic>
        <p:nvPicPr>
          <p:cNvPr id="15" name="Grafik 14">
            <a:extLst>
              <a:ext uri="{FF2B5EF4-FFF2-40B4-BE49-F238E27FC236}">
                <a16:creationId xmlns:a16="http://schemas.microsoft.com/office/drawing/2014/main" id="{53D9D07B-AAED-4FF5-825D-2EC42395D573}"/>
              </a:ext>
            </a:extLst>
          </p:cNvPr>
          <p:cNvPicPr>
            <a:picLocks noChangeAspect="1"/>
          </p:cNvPicPr>
          <p:nvPr userDrawn="1"/>
        </p:nvPicPr>
        <p:blipFill rotWithShape="1">
          <a:blip r:embed="rId5" cstate="hqprint">
            <a:extLst>
              <a:ext uri="{28A0092B-C50C-407E-A947-70E740481C1C}">
                <a14:useLocalDpi xmlns:a14="http://schemas.microsoft.com/office/drawing/2010/main" val="0"/>
              </a:ext>
            </a:extLst>
          </a:blip>
          <a:srcRect/>
          <a:stretch/>
        </p:blipFill>
        <p:spPr>
          <a:xfrm>
            <a:off x="11378132" y="6307363"/>
            <a:ext cx="464607" cy="448438"/>
          </a:xfrm>
          <a:prstGeom prst="rect">
            <a:avLst/>
          </a:prstGeom>
        </p:spPr>
      </p:pic>
    </p:spTree>
    <p:extLst>
      <p:ext uri="{BB962C8B-B14F-4D97-AF65-F5344CB8AC3E}">
        <p14:creationId xmlns:p14="http://schemas.microsoft.com/office/powerpoint/2010/main" val="1819556568"/>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1_Bild quadratisch">
    <p:spTree>
      <p:nvGrpSpPr>
        <p:cNvPr id="1" name=""/>
        <p:cNvGrpSpPr/>
        <p:nvPr/>
      </p:nvGrpSpPr>
      <p:grpSpPr>
        <a:xfrm>
          <a:off x="0" y="0"/>
          <a:ext cx="0" cy="0"/>
          <a:chOff x="0" y="0"/>
          <a:chExt cx="0" cy="0"/>
        </a:xfrm>
      </p:grpSpPr>
      <p:pic>
        <p:nvPicPr>
          <p:cNvPr id="3" name="Grafik 2">
            <a:extLst>
              <a:ext uri="{FF2B5EF4-FFF2-40B4-BE49-F238E27FC236}">
                <a16:creationId xmlns:a16="http://schemas.microsoft.com/office/drawing/2014/main" id="{AE33E8E4-29A4-4CB6-869E-89ADF8B584F9}"/>
              </a:ext>
            </a:extLst>
          </p:cNvPr>
          <p:cNvPicPr>
            <a:picLocks noChangeAspect="1"/>
          </p:cNvPicPr>
          <p:nvPr userDrawn="1"/>
        </p:nvPicPr>
        <p:blipFill rotWithShape="1">
          <a:blip r:embed="rId2" cstate="hqprint">
            <a:extLst>
              <a:ext uri="{28A0092B-C50C-407E-A947-70E740481C1C}">
                <a14:useLocalDpi xmlns:a14="http://schemas.microsoft.com/office/drawing/2010/main" val="0"/>
              </a:ext>
            </a:extLst>
          </a:blip>
          <a:srcRect/>
          <a:stretch/>
        </p:blipFill>
        <p:spPr>
          <a:xfrm>
            <a:off x="6095999" y="0"/>
            <a:ext cx="6096001" cy="6202428"/>
          </a:xfrm>
          <a:prstGeom prst="rect">
            <a:avLst/>
          </a:prstGeom>
        </p:spPr>
      </p:pic>
      <p:pic>
        <p:nvPicPr>
          <p:cNvPr id="9" name="Grafik 8">
            <a:extLst>
              <a:ext uri="{FF2B5EF4-FFF2-40B4-BE49-F238E27FC236}">
                <a16:creationId xmlns:a16="http://schemas.microsoft.com/office/drawing/2014/main" id="{92AB1A1C-86F0-475A-B5AE-FF33E392091F}"/>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 y="6202431"/>
            <a:ext cx="12192000" cy="672965"/>
          </a:xfrm>
          <a:prstGeom prst="rect">
            <a:avLst/>
          </a:prstGeom>
        </p:spPr>
      </p:pic>
      <p:sp>
        <p:nvSpPr>
          <p:cNvPr id="10" name="Datumsplatzhalter 3">
            <a:extLst>
              <a:ext uri="{FF2B5EF4-FFF2-40B4-BE49-F238E27FC236}">
                <a16:creationId xmlns:a16="http://schemas.microsoft.com/office/drawing/2014/main" id="{D04832B5-5421-435C-9A5C-D594D5C4EA29}"/>
              </a:ext>
            </a:extLst>
          </p:cNvPr>
          <p:cNvSpPr>
            <a:spLocks noGrp="1"/>
          </p:cNvSpPr>
          <p:nvPr>
            <p:ph type="dt" sz="half" idx="10"/>
          </p:nvPr>
        </p:nvSpPr>
        <p:spPr>
          <a:xfrm>
            <a:off x="838199" y="6356352"/>
            <a:ext cx="2743200" cy="365125"/>
          </a:xfrm>
          <a:prstGeom prst="rect">
            <a:avLst/>
          </a:prstGeom>
        </p:spPr>
        <p:txBody>
          <a:bodyPr/>
          <a:lstStyle>
            <a:lvl1pPr>
              <a:defRPr>
                <a:solidFill>
                  <a:schemeClr val="bg1"/>
                </a:solidFill>
              </a:defRPr>
            </a:lvl1pPr>
          </a:lstStyle>
          <a:p>
            <a:fld id="{1E5F245C-2789-4953-91DD-3CA1322535CC}" type="datetime1">
              <a:rPr lang="de-DE" smtClean="0"/>
              <a:t>03.11.2021</a:t>
            </a:fld>
            <a:endParaRPr lang="de-DE" dirty="0"/>
          </a:p>
        </p:txBody>
      </p:sp>
      <p:sp>
        <p:nvSpPr>
          <p:cNvPr id="11" name="Fußzeilenplatzhalter 4">
            <a:extLst>
              <a:ext uri="{FF2B5EF4-FFF2-40B4-BE49-F238E27FC236}">
                <a16:creationId xmlns:a16="http://schemas.microsoft.com/office/drawing/2014/main" id="{CE379078-059A-4359-B1F4-C1BAD1F032BE}"/>
              </a:ext>
            </a:extLst>
          </p:cNvPr>
          <p:cNvSpPr>
            <a:spLocks noGrp="1"/>
          </p:cNvSpPr>
          <p:nvPr>
            <p:ph type="ftr" sz="quarter" idx="11"/>
          </p:nvPr>
        </p:nvSpPr>
        <p:spPr>
          <a:xfrm>
            <a:off x="5007591" y="6356352"/>
            <a:ext cx="6106237" cy="365125"/>
          </a:xfrm>
          <a:prstGeom prst="rect">
            <a:avLst/>
          </a:prstGeom>
        </p:spPr>
        <p:txBody>
          <a:bodyPr/>
          <a:lstStyle>
            <a:lvl1pPr algn="r">
              <a:defRPr>
                <a:solidFill>
                  <a:schemeClr val="bg1"/>
                </a:solidFill>
              </a:defRPr>
            </a:lvl1pPr>
          </a:lstStyle>
          <a:p>
            <a:endParaRPr lang="de-DE" dirty="0"/>
          </a:p>
        </p:txBody>
      </p:sp>
      <p:sp>
        <p:nvSpPr>
          <p:cNvPr id="13" name="Foliennummernplatzhalter 5">
            <a:extLst>
              <a:ext uri="{FF2B5EF4-FFF2-40B4-BE49-F238E27FC236}">
                <a16:creationId xmlns:a16="http://schemas.microsoft.com/office/drawing/2014/main" id="{0D60F506-1BA5-41CA-9268-CD15EBAE3C5B}"/>
              </a:ext>
            </a:extLst>
          </p:cNvPr>
          <p:cNvSpPr>
            <a:spLocks noGrp="1"/>
          </p:cNvSpPr>
          <p:nvPr>
            <p:ph type="sldNum" sz="quarter" idx="12"/>
          </p:nvPr>
        </p:nvSpPr>
        <p:spPr>
          <a:xfrm>
            <a:off x="58003" y="6356352"/>
            <a:ext cx="651682" cy="365125"/>
          </a:xfrm>
          <a:prstGeom prst="rect">
            <a:avLst/>
          </a:prstGeom>
        </p:spPr>
        <p:txBody>
          <a:bodyPr/>
          <a:lstStyle>
            <a:lvl1pPr algn="l">
              <a:defRPr>
                <a:solidFill>
                  <a:schemeClr val="bg1"/>
                </a:solidFill>
              </a:defRPr>
            </a:lvl1pPr>
          </a:lstStyle>
          <a:p>
            <a:fld id="{07240774-CFD2-4AB8-B231-46D42DA9185A}" type="slidenum">
              <a:rPr lang="de-DE" smtClean="0"/>
              <a:pPr/>
              <a:t>‹Nr.›</a:t>
            </a:fld>
            <a:endParaRPr lang="de-DE" dirty="0"/>
          </a:p>
        </p:txBody>
      </p:sp>
      <p:sp>
        <p:nvSpPr>
          <p:cNvPr id="7" name="Titel 1">
            <a:extLst>
              <a:ext uri="{FF2B5EF4-FFF2-40B4-BE49-F238E27FC236}">
                <a16:creationId xmlns:a16="http://schemas.microsoft.com/office/drawing/2014/main" id="{3A763C94-64CE-44A4-B5A9-0FAD272C9046}"/>
              </a:ext>
            </a:extLst>
          </p:cNvPr>
          <p:cNvSpPr>
            <a:spLocks noGrp="1"/>
          </p:cNvSpPr>
          <p:nvPr>
            <p:ph type="ctrTitle"/>
          </p:nvPr>
        </p:nvSpPr>
        <p:spPr>
          <a:xfrm>
            <a:off x="303094" y="495311"/>
            <a:ext cx="5424605" cy="1195310"/>
          </a:xfrm>
        </p:spPr>
        <p:txBody>
          <a:bodyPr anchor="t" anchorCtr="0">
            <a:normAutofit/>
          </a:bodyPr>
          <a:lstStyle>
            <a:lvl1pPr algn="l">
              <a:defRPr sz="3199" cap="all" baseline="0">
                <a:solidFill>
                  <a:srgbClr val="C1002A"/>
                </a:solidFill>
                <a:latin typeface="Noto Sans "/>
                <a:ea typeface="Noto Sans regular" panose="020B0502040504020204" pitchFamily="34"/>
                <a:cs typeface="Noto Sans regular" panose="020B0502040504020204" pitchFamily="34"/>
              </a:defRPr>
            </a:lvl1pPr>
          </a:lstStyle>
          <a:p>
            <a:r>
              <a:rPr lang="de-DE" dirty="0"/>
              <a:t>Mastertitelformat bearbeiten</a:t>
            </a:r>
          </a:p>
        </p:txBody>
      </p:sp>
      <p:sp>
        <p:nvSpPr>
          <p:cNvPr id="8" name="Untertitel 2">
            <a:extLst>
              <a:ext uri="{FF2B5EF4-FFF2-40B4-BE49-F238E27FC236}">
                <a16:creationId xmlns:a16="http://schemas.microsoft.com/office/drawing/2014/main" id="{EDB2B1E3-9479-4706-87E4-11BB95945EE4}"/>
              </a:ext>
            </a:extLst>
          </p:cNvPr>
          <p:cNvSpPr>
            <a:spLocks noGrp="1"/>
          </p:cNvSpPr>
          <p:nvPr>
            <p:ph type="subTitle" idx="1"/>
          </p:nvPr>
        </p:nvSpPr>
        <p:spPr>
          <a:xfrm>
            <a:off x="303094" y="1955800"/>
            <a:ext cx="5532556" cy="3981450"/>
          </a:xfrm>
        </p:spPr>
        <p:txBody>
          <a:bodyPr/>
          <a:lstStyle>
            <a:lvl1pPr marL="0" indent="0" algn="l">
              <a:buNone/>
              <a:defRPr sz="2399">
                <a:solidFill>
                  <a:srgbClr val="636363"/>
                </a:solidFill>
              </a:defRPr>
            </a:lvl1pPr>
            <a:lvl2pPr marL="457198" indent="0" algn="ctr">
              <a:buNone/>
              <a:defRPr sz="2000"/>
            </a:lvl2pPr>
            <a:lvl3pPr marL="914396" indent="0" algn="ctr">
              <a:buNone/>
              <a:defRPr sz="1800"/>
            </a:lvl3pPr>
            <a:lvl4pPr marL="1371597" indent="0" algn="ctr">
              <a:buNone/>
              <a:defRPr sz="1601"/>
            </a:lvl4pPr>
            <a:lvl5pPr marL="1828795" indent="0" algn="ctr">
              <a:buNone/>
              <a:defRPr sz="1601"/>
            </a:lvl5pPr>
            <a:lvl6pPr marL="2285994" indent="0" algn="ctr">
              <a:buNone/>
              <a:defRPr sz="1601"/>
            </a:lvl6pPr>
            <a:lvl7pPr marL="2743191" indent="0" algn="ctr">
              <a:buNone/>
              <a:defRPr sz="1601"/>
            </a:lvl7pPr>
            <a:lvl8pPr marL="3200389" indent="0" algn="ctr">
              <a:buNone/>
              <a:defRPr sz="1601"/>
            </a:lvl8pPr>
            <a:lvl9pPr marL="3657591" indent="0" algn="ctr">
              <a:buNone/>
              <a:defRPr sz="1601"/>
            </a:lvl9pPr>
          </a:lstStyle>
          <a:p>
            <a:r>
              <a:rPr lang="de-DE" dirty="0"/>
              <a:t>Master-Untertitelformat bearbeiten</a:t>
            </a:r>
          </a:p>
        </p:txBody>
      </p:sp>
      <p:pic>
        <p:nvPicPr>
          <p:cNvPr id="14" name="Grafik 13">
            <a:extLst>
              <a:ext uri="{FF2B5EF4-FFF2-40B4-BE49-F238E27FC236}">
                <a16:creationId xmlns:a16="http://schemas.microsoft.com/office/drawing/2014/main" id="{AEC63B85-136A-4E0A-BFA3-7597DA58D1BF}"/>
              </a:ext>
            </a:extLst>
          </p:cNvPr>
          <p:cNvPicPr>
            <a:picLocks noChangeAspect="1"/>
          </p:cNvPicPr>
          <p:nvPr userDrawn="1"/>
        </p:nvPicPr>
        <p:blipFill rotWithShape="1">
          <a:blip r:embed="rId4" cstate="hqprint">
            <a:extLst>
              <a:ext uri="{28A0092B-C50C-407E-A947-70E740481C1C}">
                <a14:useLocalDpi xmlns:a14="http://schemas.microsoft.com/office/drawing/2010/main" val="0"/>
              </a:ext>
            </a:extLst>
          </a:blip>
          <a:srcRect/>
          <a:stretch/>
        </p:blipFill>
        <p:spPr>
          <a:xfrm>
            <a:off x="11378132" y="6307363"/>
            <a:ext cx="464607" cy="448438"/>
          </a:xfrm>
          <a:prstGeom prst="rect">
            <a:avLst/>
          </a:prstGeom>
        </p:spPr>
      </p:pic>
    </p:spTree>
    <p:extLst>
      <p:ext uri="{BB962C8B-B14F-4D97-AF65-F5344CB8AC3E}">
        <p14:creationId xmlns:p14="http://schemas.microsoft.com/office/powerpoint/2010/main" val="1360461651"/>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1_Bild quadratisch Aufzählung">
    <p:spTree>
      <p:nvGrpSpPr>
        <p:cNvPr id="1" name=""/>
        <p:cNvGrpSpPr/>
        <p:nvPr/>
      </p:nvGrpSpPr>
      <p:grpSpPr>
        <a:xfrm>
          <a:off x="0" y="0"/>
          <a:ext cx="0" cy="0"/>
          <a:chOff x="0" y="0"/>
          <a:chExt cx="0" cy="0"/>
        </a:xfrm>
      </p:grpSpPr>
      <p:pic>
        <p:nvPicPr>
          <p:cNvPr id="3" name="Grafik 2">
            <a:extLst>
              <a:ext uri="{FF2B5EF4-FFF2-40B4-BE49-F238E27FC236}">
                <a16:creationId xmlns:a16="http://schemas.microsoft.com/office/drawing/2014/main" id="{AE33E8E4-29A4-4CB6-869E-89ADF8B584F9}"/>
              </a:ext>
            </a:extLst>
          </p:cNvPr>
          <p:cNvPicPr>
            <a:picLocks noChangeAspect="1"/>
          </p:cNvPicPr>
          <p:nvPr userDrawn="1"/>
        </p:nvPicPr>
        <p:blipFill rotWithShape="1">
          <a:blip r:embed="rId2" cstate="hqprint">
            <a:extLst>
              <a:ext uri="{28A0092B-C50C-407E-A947-70E740481C1C}">
                <a14:useLocalDpi xmlns:a14="http://schemas.microsoft.com/office/drawing/2010/main" val="0"/>
              </a:ext>
            </a:extLst>
          </a:blip>
          <a:srcRect/>
          <a:stretch/>
        </p:blipFill>
        <p:spPr>
          <a:xfrm>
            <a:off x="6095999" y="0"/>
            <a:ext cx="6096001" cy="6202428"/>
          </a:xfrm>
          <a:prstGeom prst="rect">
            <a:avLst/>
          </a:prstGeom>
        </p:spPr>
      </p:pic>
      <p:pic>
        <p:nvPicPr>
          <p:cNvPr id="9" name="Grafik 8">
            <a:extLst>
              <a:ext uri="{FF2B5EF4-FFF2-40B4-BE49-F238E27FC236}">
                <a16:creationId xmlns:a16="http://schemas.microsoft.com/office/drawing/2014/main" id="{92AB1A1C-86F0-475A-B5AE-FF33E392091F}"/>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 y="6202431"/>
            <a:ext cx="12192000" cy="672965"/>
          </a:xfrm>
          <a:prstGeom prst="rect">
            <a:avLst/>
          </a:prstGeom>
        </p:spPr>
      </p:pic>
      <p:sp>
        <p:nvSpPr>
          <p:cNvPr id="10" name="Datumsplatzhalter 3">
            <a:extLst>
              <a:ext uri="{FF2B5EF4-FFF2-40B4-BE49-F238E27FC236}">
                <a16:creationId xmlns:a16="http://schemas.microsoft.com/office/drawing/2014/main" id="{D04832B5-5421-435C-9A5C-D594D5C4EA29}"/>
              </a:ext>
            </a:extLst>
          </p:cNvPr>
          <p:cNvSpPr>
            <a:spLocks noGrp="1"/>
          </p:cNvSpPr>
          <p:nvPr>
            <p:ph type="dt" sz="half" idx="10"/>
          </p:nvPr>
        </p:nvSpPr>
        <p:spPr>
          <a:xfrm>
            <a:off x="838199" y="6356352"/>
            <a:ext cx="2743200" cy="365125"/>
          </a:xfrm>
          <a:prstGeom prst="rect">
            <a:avLst/>
          </a:prstGeom>
        </p:spPr>
        <p:txBody>
          <a:bodyPr/>
          <a:lstStyle>
            <a:lvl1pPr>
              <a:defRPr>
                <a:solidFill>
                  <a:schemeClr val="bg1"/>
                </a:solidFill>
              </a:defRPr>
            </a:lvl1pPr>
          </a:lstStyle>
          <a:p>
            <a:fld id="{495272C8-3394-402B-9345-48EE75BDC0B2}" type="datetime1">
              <a:rPr lang="de-DE" smtClean="0"/>
              <a:t>03.11.2021</a:t>
            </a:fld>
            <a:endParaRPr lang="de-DE" dirty="0"/>
          </a:p>
        </p:txBody>
      </p:sp>
      <p:sp>
        <p:nvSpPr>
          <p:cNvPr id="11" name="Fußzeilenplatzhalter 4">
            <a:extLst>
              <a:ext uri="{FF2B5EF4-FFF2-40B4-BE49-F238E27FC236}">
                <a16:creationId xmlns:a16="http://schemas.microsoft.com/office/drawing/2014/main" id="{CE379078-059A-4359-B1F4-C1BAD1F032BE}"/>
              </a:ext>
            </a:extLst>
          </p:cNvPr>
          <p:cNvSpPr>
            <a:spLocks noGrp="1"/>
          </p:cNvSpPr>
          <p:nvPr>
            <p:ph type="ftr" sz="quarter" idx="11"/>
          </p:nvPr>
        </p:nvSpPr>
        <p:spPr>
          <a:xfrm>
            <a:off x="5007591" y="6356352"/>
            <a:ext cx="6106237" cy="365125"/>
          </a:xfrm>
          <a:prstGeom prst="rect">
            <a:avLst/>
          </a:prstGeom>
        </p:spPr>
        <p:txBody>
          <a:bodyPr/>
          <a:lstStyle>
            <a:lvl1pPr algn="r">
              <a:defRPr>
                <a:solidFill>
                  <a:schemeClr val="bg1"/>
                </a:solidFill>
              </a:defRPr>
            </a:lvl1pPr>
          </a:lstStyle>
          <a:p>
            <a:endParaRPr lang="de-DE" dirty="0"/>
          </a:p>
        </p:txBody>
      </p:sp>
      <p:sp>
        <p:nvSpPr>
          <p:cNvPr id="13" name="Foliennummernplatzhalter 5">
            <a:extLst>
              <a:ext uri="{FF2B5EF4-FFF2-40B4-BE49-F238E27FC236}">
                <a16:creationId xmlns:a16="http://schemas.microsoft.com/office/drawing/2014/main" id="{0D60F506-1BA5-41CA-9268-CD15EBAE3C5B}"/>
              </a:ext>
            </a:extLst>
          </p:cNvPr>
          <p:cNvSpPr>
            <a:spLocks noGrp="1"/>
          </p:cNvSpPr>
          <p:nvPr>
            <p:ph type="sldNum" sz="quarter" idx="12"/>
          </p:nvPr>
        </p:nvSpPr>
        <p:spPr>
          <a:xfrm>
            <a:off x="58003" y="6356352"/>
            <a:ext cx="651682" cy="365125"/>
          </a:xfrm>
          <a:prstGeom prst="rect">
            <a:avLst/>
          </a:prstGeom>
        </p:spPr>
        <p:txBody>
          <a:bodyPr/>
          <a:lstStyle>
            <a:lvl1pPr algn="l">
              <a:defRPr>
                <a:solidFill>
                  <a:schemeClr val="bg1"/>
                </a:solidFill>
              </a:defRPr>
            </a:lvl1pPr>
          </a:lstStyle>
          <a:p>
            <a:fld id="{07240774-CFD2-4AB8-B231-46D42DA9185A}" type="slidenum">
              <a:rPr lang="de-DE" smtClean="0"/>
              <a:pPr/>
              <a:t>‹Nr.›</a:t>
            </a:fld>
            <a:endParaRPr lang="de-DE" dirty="0"/>
          </a:p>
        </p:txBody>
      </p:sp>
      <p:sp>
        <p:nvSpPr>
          <p:cNvPr id="7" name="Titel 1">
            <a:extLst>
              <a:ext uri="{FF2B5EF4-FFF2-40B4-BE49-F238E27FC236}">
                <a16:creationId xmlns:a16="http://schemas.microsoft.com/office/drawing/2014/main" id="{3A763C94-64CE-44A4-B5A9-0FAD272C9046}"/>
              </a:ext>
            </a:extLst>
          </p:cNvPr>
          <p:cNvSpPr>
            <a:spLocks noGrp="1"/>
          </p:cNvSpPr>
          <p:nvPr>
            <p:ph type="ctrTitle"/>
          </p:nvPr>
        </p:nvSpPr>
        <p:spPr>
          <a:xfrm>
            <a:off x="303094" y="495311"/>
            <a:ext cx="5424605" cy="1195310"/>
          </a:xfrm>
        </p:spPr>
        <p:txBody>
          <a:bodyPr anchor="t" anchorCtr="0">
            <a:normAutofit/>
          </a:bodyPr>
          <a:lstStyle>
            <a:lvl1pPr algn="l">
              <a:defRPr sz="3199" cap="all" baseline="0">
                <a:solidFill>
                  <a:srgbClr val="C1002A"/>
                </a:solidFill>
                <a:latin typeface="Noto Sans "/>
                <a:ea typeface="Noto Sans regular" panose="020B0502040504020204" pitchFamily="34"/>
                <a:cs typeface="Noto Sans regular" panose="020B0502040504020204" pitchFamily="34"/>
              </a:defRPr>
            </a:lvl1pPr>
          </a:lstStyle>
          <a:p>
            <a:r>
              <a:rPr lang="de-DE" dirty="0"/>
              <a:t>Mastertitelformat bearbeiten</a:t>
            </a:r>
          </a:p>
        </p:txBody>
      </p:sp>
      <p:sp>
        <p:nvSpPr>
          <p:cNvPr id="8" name="Untertitel 2">
            <a:extLst>
              <a:ext uri="{FF2B5EF4-FFF2-40B4-BE49-F238E27FC236}">
                <a16:creationId xmlns:a16="http://schemas.microsoft.com/office/drawing/2014/main" id="{EDB2B1E3-9479-4706-87E4-11BB95945EE4}"/>
              </a:ext>
            </a:extLst>
          </p:cNvPr>
          <p:cNvSpPr>
            <a:spLocks noGrp="1"/>
          </p:cNvSpPr>
          <p:nvPr>
            <p:ph type="subTitle" idx="1"/>
          </p:nvPr>
        </p:nvSpPr>
        <p:spPr>
          <a:xfrm>
            <a:off x="303094" y="1955800"/>
            <a:ext cx="5532556" cy="3981450"/>
          </a:xfrm>
        </p:spPr>
        <p:txBody>
          <a:bodyPr/>
          <a:lstStyle>
            <a:lvl1pPr marL="342899" indent="-342899" algn="l">
              <a:buClr>
                <a:srgbClr val="C1002A"/>
              </a:buClr>
              <a:buFont typeface="Wingdings" panose="05000000000000000000" pitchFamily="2" charset="2"/>
              <a:buChar char="§"/>
              <a:defRPr sz="2399">
                <a:solidFill>
                  <a:srgbClr val="636363"/>
                </a:solidFill>
              </a:defRPr>
            </a:lvl1pPr>
            <a:lvl2pPr marL="457198" indent="0" algn="ctr">
              <a:buNone/>
              <a:defRPr sz="2000"/>
            </a:lvl2pPr>
            <a:lvl3pPr marL="914396" indent="0" algn="ctr">
              <a:buNone/>
              <a:defRPr sz="1800"/>
            </a:lvl3pPr>
            <a:lvl4pPr marL="1371597" indent="0" algn="ctr">
              <a:buNone/>
              <a:defRPr sz="1601"/>
            </a:lvl4pPr>
            <a:lvl5pPr marL="1828795" indent="0" algn="ctr">
              <a:buNone/>
              <a:defRPr sz="1601"/>
            </a:lvl5pPr>
            <a:lvl6pPr marL="2285994" indent="0" algn="ctr">
              <a:buNone/>
              <a:defRPr sz="1601"/>
            </a:lvl6pPr>
            <a:lvl7pPr marL="2743191" indent="0" algn="ctr">
              <a:buNone/>
              <a:defRPr sz="1601"/>
            </a:lvl7pPr>
            <a:lvl8pPr marL="3200389" indent="0" algn="ctr">
              <a:buNone/>
              <a:defRPr sz="1601"/>
            </a:lvl8pPr>
            <a:lvl9pPr marL="3657591" indent="0" algn="ctr">
              <a:buNone/>
              <a:defRPr sz="1601"/>
            </a:lvl9pPr>
          </a:lstStyle>
          <a:p>
            <a:r>
              <a:rPr lang="de-DE" dirty="0"/>
              <a:t>Master-Untertitelformat bearbeiten</a:t>
            </a:r>
          </a:p>
          <a:p>
            <a:r>
              <a:rPr lang="de-DE" dirty="0" err="1"/>
              <a:t>Ööö</a:t>
            </a:r>
            <a:endParaRPr lang="de-DE" dirty="0"/>
          </a:p>
          <a:p>
            <a:r>
              <a:rPr lang="de-DE" dirty="0" err="1"/>
              <a:t>Ooo</a:t>
            </a:r>
            <a:endParaRPr lang="de-DE" dirty="0"/>
          </a:p>
          <a:p>
            <a:r>
              <a:rPr lang="de-DE" dirty="0" err="1"/>
              <a:t>Ppp</a:t>
            </a:r>
            <a:endParaRPr lang="de-DE" dirty="0"/>
          </a:p>
          <a:p>
            <a:r>
              <a:rPr lang="de-DE" dirty="0"/>
              <a:t>ggg</a:t>
            </a:r>
          </a:p>
        </p:txBody>
      </p:sp>
      <p:pic>
        <p:nvPicPr>
          <p:cNvPr id="14" name="Grafik 13">
            <a:extLst>
              <a:ext uri="{FF2B5EF4-FFF2-40B4-BE49-F238E27FC236}">
                <a16:creationId xmlns:a16="http://schemas.microsoft.com/office/drawing/2014/main" id="{C2CBA656-BB91-4A83-B051-088FBF731DE3}"/>
              </a:ext>
            </a:extLst>
          </p:cNvPr>
          <p:cNvPicPr>
            <a:picLocks noChangeAspect="1"/>
          </p:cNvPicPr>
          <p:nvPr userDrawn="1"/>
        </p:nvPicPr>
        <p:blipFill rotWithShape="1">
          <a:blip r:embed="rId4" cstate="hqprint">
            <a:extLst>
              <a:ext uri="{28A0092B-C50C-407E-A947-70E740481C1C}">
                <a14:useLocalDpi xmlns:a14="http://schemas.microsoft.com/office/drawing/2010/main" val="0"/>
              </a:ext>
            </a:extLst>
          </a:blip>
          <a:srcRect/>
          <a:stretch/>
        </p:blipFill>
        <p:spPr>
          <a:xfrm>
            <a:off x="11378132" y="6307363"/>
            <a:ext cx="464607" cy="448438"/>
          </a:xfrm>
          <a:prstGeom prst="rect">
            <a:avLst/>
          </a:prstGeom>
        </p:spPr>
      </p:pic>
    </p:spTree>
    <p:extLst>
      <p:ext uri="{BB962C8B-B14F-4D97-AF65-F5344CB8AC3E}">
        <p14:creationId xmlns:p14="http://schemas.microsoft.com/office/powerpoint/2010/main" val="1981349845"/>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1_Klammer Aufzählung">
    <p:spTree>
      <p:nvGrpSpPr>
        <p:cNvPr id="1" name=""/>
        <p:cNvGrpSpPr/>
        <p:nvPr/>
      </p:nvGrpSpPr>
      <p:grpSpPr>
        <a:xfrm>
          <a:off x="0" y="0"/>
          <a:ext cx="0" cy="0"/>
          <a:chOff x="0" y="0"/>
          <a:chExt cx="0" cy="0"/>
        </a:xfrm>
      </p:grpSpPr>
      <p:pic>
        <p:nvPicPr>
          <p:cNvPr id="4" name="Grafik 3">
            <a:extLst>
              <a:ext uri="{FF2B5EF4-FFF2-40B4-BE49-F238E27FC236}">
                <a16:creationId xmlns:a16="http://schemas.microsoft.com/office/drawing/2014/main" id="{A9B308BF-64A2-4F97-9DDF-DA91D1D9412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83847" y="4966766"/>
            <a:ext cx="12192000" cy="854826"/>
          </a:xfrm>
          <a:prstGeom prst="rect">
            <a:avLst/>
          </a:prstGeom>
        </p:spPr>
      </p:pic>
      <p:pic>
        <p:nvPicPr>
          <p:cNvPr id="3" name="Grafik 2">
            <a:extLst>
              <a:ext uri="{FF2B5EF4-FFF2-40B4-BE49-F238E27FC236}">
                <a16:creationId xmlns:a16="http://schemas.microsoft.com/office/drawing/2014/main" id="{AE33E8E4-29A4-4CB6-869E-89ADF8B584F9}"/>
              </a:ext>
            </a:extLst>
          </p:cNvPr>
          <p:cNvPicPr>
            <a:picLocks noChangeAspect="1"/>
          </p:cNvPicPr>
          <p:nvPr userDrawn="1"/>
        </p:nvPicPr>
        <p:blipFill>
          <a:blip r:embed="rId3" cstate="hqprint">
            <a:extLst>
              <a:ext uri="{28A0092B-C50C-407E-A947-70E740481C1C}">
                <a14:useLocalDpi xmlns:a14="http://schemas.microsoft.com/office/drawing/2010/main" val="0"/>
              </a:ext>
            </a:extLst>
          </a:blip>
          <a:srcRect/>
          <a:stretch/>
        </p:blipFill>
        <p:spPr>
          <a:xfrm>
            <a:off x="-24548" y="441733"/>
            <a:ext cx="6096001" cy="883899"/>
          </a:xfrm>
          <a:prstGeom prst="rect">
            <a:avLst/>
          </a:prstGeom>
        </p:spPr>
      </p:pic>
      <p:pic>
        <p:nvPicPr>
          <p:cNvPr id="9" name="Grafik 8">
            <a:extLst>
              <a:ext uri="{FF2B5EF4-FFF2-40B4-BE49-F238E27FC236}">
                <a16:creationId xmlns:a16="http://schemas.microsoft.com/office/drawing/2014/main" id="{92AB1A1C-86F0-475A-B5AE-FF33E392091F}"/>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 y="6202431"/>
            <a:ext cx="12192000" cy="672965"/>
          </a:xfrm>
          <a:prstGeom prst="rect">
            <a:avLst/>
          </a:prstGeom>
        </p:spPr>
      </p:pic>
      <p:sp>
        <p:nvSpPr>
          <p:cNvPr id="10" name="Datumsplatzhalter 3">
            <a:extLst>
              <a:ext uri="{FF2B5EF4-FFF2-40B4-BE49-F238E27FC236}">
                <a16:creationId xmlns:a16="http://schemas.microsoft.com/office/drawing/2014/main" id="{D04832B5-5421-435C-9A5C-D594D5C4EA29}"/>
              </a:ext>
            </a:extLst>
          </p:cNvPr>
          <p:cNvSpPr>
            <a:spLocks noGrp="1"/>
          </p:cNvSpPr>
          <p:nvPr>
            <p:ph type="dt" sz="half" idx="10"/>
          </p:nvPr>
        </p:nvSpPr>
        <p:spPr>
          <a:xfrm>
            <a:off x="838199" y="6356352"/>
            <a:ext cx="2743200" cy="365125"/>
          </a:xfrm>
          <a:prstGeom prst="rect">
            <a:avLst/>
          </a:prstGeom>
        </p:spPr>
        <p:txBody>
          <a:bodyPr/>
          <a:lstStyle>
            <a:lvl1pPr>
              <a:defRPr>
                <a:solidFill>
                  <a:schemeClr val="bg1"/>
                </a:solidFill>
              </a:defRPr>
            </a:lvl1pPr>
          </a:lstStyle>
          <a:p>
            <a:fld id="{3BC7302F-FF12-4734-9ADD-490624062702}" type="datetime1">
              <a:rPr lang="de-DE" smtClean="0"/>
              <a:t>03.11.2021</a:t>
            </a:fld>
            <a:endParaRPr lang="de-DE" dirty="0"/>
          </a:p>
        </p:txBody>
      </p:sp>
      <p:sp>
        <p:nvSpPr>
          <p:cNvPr id="11" name="Fußzeilenplatzhalter 4">
            <a:extLst>
              <a:ext uri="{FF2B5EF4-FFF2-40B4-BE49-F238E27FC236}">
                <a16:creationId xmlns:a16="http://schemas.microsoft.com/office/drawing/2014/main" id="{CE379078-059A-4359-B1F4-C1BAD1F032BE}"/>
              </a:ext>
            </a:extLst>
          </p:cNvPr>
          <p:cNvSpPr>
            <a:spLocks noGrp="1"/>
          </p:cNvSpPr>
          <p:nvPr>
            <p:ph type="ftr" sz="quarter" idx="11"/>
          </p:nvPr>
        </p:nvSpPr>
        <p:spPr>
          <a:xfrm>
            <a:off x="5007591" y="6356352"/>
            <a:ext cx="6106237" cy="365125"/>
          </a:xfrm>
          <a:prstGeom prst="rect">
            <a:avLst/>
          </a:prstGeom>
        </p:spPr>
        <p:txBody>
          <a:bodyPr/>
          <a:lstStyle>
            <a:lvl1pPr algn="r">
              <a:defRPr>
                <a:solidFill>
                  <a:schemeClr val="bg1"/>
                </a:solidFill>
              </a:defRPr>
            </a:lvl1pPr>
          </a:lstStyle>
          <a:p>
            <a:endParaRPr lang="de-DE" dirty="0"/>
          </a:p>
        </p:txBody>
      </p:sp>
      <p:sp>
        <p:nvSpPr>
          <p:cNvPr id="13" name="Foliennummernplatzhalter 5">
            <a:extLst>
              <a:ext uri="{FF2B5EF4-FFF2-40B4-BE49-F238E27FC236}">
                <a16:creationId xmlns:a16="http://schemas.microsoft.com/office/drawing/2014/main" id="{0D60F506-1BA5-41CA-9268-CD15EBAE3C5B}"/>
              </a:ext>
            </a:extLst>
          </p:cNvPr>
          <p:cNvSpPr>
            <a:spLocks noGrp="1"/>
          </p:cNvSpPr>
          <p:nvPr>
            <p:ph type="sldNum" sz="quarter" idx="12"/>
          </p:nvPr>
        </p:nvSpPr>
        <p:spPr>
          <a:xfrm>
            <a:off x="58006" y="6356352"/>
            <a:ext cx="690141" cy="365125"/>
          </a:xfrm>
          <a:prstGeom prst="rect">
            <a:avLst/>
          </a:prstGeom>
        </p:spPr>
        <p:txBody>
          <a:bodyPr/>
          <a:lstStyle>
            <a:lvl1pPr algn="l">
              <a:defRPr>
                <a:solidFill>
                  <a:schemeClr val="bg1"/>
                </a:solidFill>
              </a:defRPr>
            </a:lvl1pPr>
          </a:lstStyle>
          <a:p>
            <a:fld id="{07240774-CFD2-4AB8-B231-46D42DA9185A}" type="slidenum">
              <a:rPr lang="de-DE" smtClean="0"/>
              <a:pPr/>
              <a:t>‹Nr.›</a:t>
            </a:fld>
            <a:endParaRPr lang="de-DE" dirty="0"/>
          </a:p>
        </p:txBody>
      </p:sp>
      <p:sp>
        <p:nvSpPr>
          <p:cNvPr id="7" name="Titel 1">
            <a:extLst>
              <a:ext uri="{FF2B5EF4-FFF2-40B4-BE49-F238E27FC236}">
                <a16:creationId xmlns:a16="http://schemas.microsoft.com/office/drawing/2014/main" id="{3A763C94-64CE-44A4-B5A9-0FAD272C9046}"/>
              </a:ext>
            </a:extLst>
          </p:cNvPr>
          <p:cNvSpPr>
            <a:spLocks noGrp="1"/>
          </p:cNvSpPr>
          <p:nvPr>
            <p:ph type="ctrTitle"/>
          </p:nvPr>
        </p:nvSpPr>
        <p:spPr>
          <a:xfrm>
            <a:off x="838199" y="1971065"/>
            <a:ext cx="4718050" cy="2912084"/>
          </a:xfrm>
        </p:spPr>
        <p:txBody>
          <a:bodyPr anchor="t" anchorCtr="0">
            <a:normAutofit/>
          </a:bodyPr>
          <a:lstStyle>
            <a:lvl1pPr algn="l">
              <a:defRPr sz="3199" cap="all" baseline="0">
                <a:solidFill>
                  <a:srgbClr val="C1002A"/>
                </a:solidFill>
                <a:latin typeface="Noto Sans "/>
                <a:ea typeface="Noto Sans regular" panose="020B0502040504020204" pitchFamily="34"/>
                <a:cs typeface="Noto Sans regular" panose="020B0502040504020204" pitchFamily="34"/>
              </a:defRPr>
            </a:lvl1pPr>
          </a:lstStyle>
          <a:p>
            <a:r>
              <a:rPr lang="de-DE" dirty="0"/>
              <a:t>Mastertitelformat bearbeiten</a:t>
            </a:r>
          </a:p>
        </p:txBody>
      </p:sp>
      <p:sp>
        <p:nvSpPr>
          <p:cNvPr id="8" name="Untertitel 2">
            <a:extLst>
              <a:ext uri="{FF2B5EF4-FFF2-40B4-BE49-F238E27FC236}">
                <a16:creationId xmlns:a16="http://schemas.microsoft.com/office/drawing/2014/main" id="{EDB2B1E3-9479-4706-87E4-11BB95945EE4}"/>
              </a:ext>
            </a:extLst>
          </p:cNvPr>
          <p:cNvSpPr>
            <a:spLocks noGrp="1"/>
          </p:cNvSpPr>
          <p:nvPr>
            <p:ph type="subTitle" idx="1"/>
          </p:nvPr>
        </p:nvSpPr>
        <p:spPr>
          <a:xfrm>
            <a:off x="6348294" y="1971067"/>
            <a:ext cx="5532556" cy="3140685"/>
          </a:xfrm>
        </p:spPr>
        <p:txBody>
          <a:bodyPr/>
          <a:lstStyle>
            <a:lvl1pPr marL="342899" indent="-342899" algn="l">
              <a:buClr>
                <a:srgbClr val="C1002A"/>
              </a:buClr>
              <a:buFont typeface="Wingdings" panose="05000000000000000000" pitchFamily="2" charset="2"/>
              <a:buChar char="§"/>
              <a:defRPr sz="2399">
                <a:solidFill>
                  <a:srgbClr val="636363"/>
                </a:solidFill>
              </a:defRPr>
            </a:lvl1pPr>
            <a:lvl2pPr marL="457198" indent="0" algn="ctr">
              <a:buNone/>
              <a:defRPr sz="2000"/>
            </a:lvl2pPr>
            <a:lvl3pPr marL="914396" indent="0" algn="ctr">
              <a:buNone/>
              <a:defRPr sz="1800"/>
            </a:lvl3pPr>
            <a:lvl4pPr marL="1371597" indent="0" algn="ctr">
              <a:buNone/>
              <a:defRPr sz="1601"/>
            </a:lvl4pPr>
            <a:lvl5pPr marL="1828795" indent="0" algn="ctr">
              <a:buNone/>
              <a:defRPr sz="1601"/>
            </a:lvl5pPr>
            <a:lvl6pPr marL="2285994" indent="0" algn="ctr">
              <a:buNone/>
              <a:defRPr sz="1601"/>
            </a:lvl6pPr>
            <a:lvl7pPr marL="2743191" indent="0" algn="ctr">
              <a:buNone/>
              <a:defRPr sz="1601"/>
            </a:lvl7pPr>
            <a:lvl8pPr marL="3200389" indent="0" algn="ctr">
              <a:buNone/>
              <a:defRPr sz="1601"/>
            </a:lvl8pPr>
            <a:lvl9pPr marL="3657591" indent="0" algn="ctr">
              <a:buNone/>
              <a:defRPr sz="1601"/>
            </a:lvl9pPr>
          </a:lstStyle>
          <a:p>
            <a:r>
              <a:rPr lang="de-DE" dirty="0"/>
              <a:t>Master-Untertitelformat bearbeiten</a:t>
            </a:r>
          </a:p>
          <a:p>
            <a:r>
              <a:rPr lang="de-DE" dirty="0" err="1"/>
              <a:t>Ööö</a:t>
            </a:r>
            <a:endParaRPr lang="de-DE" dirty="0"/>
          </a:p>
          <a:p>
            <a:r>
              <a:rPr lang="de-DE" dirty="0" err="1"/>
              <a:t>Ooo</a:t>
            </a:r>
            <a:endParaRPr lang="de-DE" dirty="0"/>
          </a:p>
          <a:p>
            <a:r>
              <a:rPr lang="de-DE" dirty="0" err="1"/>
              <a:t>Ppp</a:t>
            </a:r>
            <a:endParaRPr lang="de-DE" dirty="0"/>
          </a:p>
          <a:p>
            <a:r>
              <a:rPr lang="de-DE" dirty="0"/>
              <a:t>ggg</a:t>
            </a:r>
          </a:p>
        </p:txBody>
      </p:sp>
      <p:pic>
        <p:nvPicPr>
          <p:cNvPr id="14" name="Grafik 13">
            <a:extLst>
              <a:ext uri="{FF2B5EF4-FFF2-40B4-BE49-F238E27FC236}">
                <a16:creationId xmlns:a16="http://schemas.microsoft.com/office/drawing/2014/main" id="{79EC2314-0C3F-4360-AA0C-233650FC9F25}"/>
              </a:ext>
            </a:extLst>
          </p:cNvPr>
          <p:cNvPicPr>
            <a:picLocks noChangeAspect="1"/>
          </p:cNvPicPr>
          <p:nvPr userDrawn="1"/>
        </p:nvPicPr>
        <p:blipFill rotWithShape="1">
          <a:blip r:embed="rId5" cstate="hqprint">
            <a:extLst>
              <a:ext uri="{28A0092B-C50C-407E-A947-70E740481C1C}">
                <a14:useLocalDpi xmlns:a14="http://schemas.microsoft.com/office/drawing/2010/main" val="0"/>
              </a:ext>
            </a:extLst>
          </a:blip>
          <a:srcRect/>
          <a:stretch/>
        </p:blipFill>
        <p:spPr>
          <a:xfrm>
            <a:off x="11378132" y="6307363"/>
            <a:ext cx="464607" cy="448438"/>
          </a:xfrm>
          <a:prstGeom prst="rect">
            <a:avLst/>
          </a:prstGeom>
        </p:spPr>
      </p:pic>
    </p:spTree>
    <p:extLst>
      <p:ext uri="{BB962C8B-B14F-4D97-AF65-F5344CB8AC3E}">
        <p14:creationId xmlns:p14="http://schemas.microsoft.com/office/powerpoint/2010/main" val="3181053507"/>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1_Klammer Text">
    <p:spTree>
      <p:nvGrpSpPr>
        <p:cNvPr id="1" name=""/>
        <p:cNvGrpSpPr/>
        <p:nvPr/>
      </p:nvGrpSpPr>
      <p:grpSpPr>
        <a:xfrm>
          <a:off x="0" y="0"/>
          <a:ext cx="0" cy="0"/>
          <a:chOff x="0" y="0"/>
          <a:chExt cx="0" cy="0"/>
        </a:xfrm>
      </p:grpSpPr>
      <p:pic>
        <p:nvPicPr>
          <p:cNvPr id="4" name="Grafik 3">
            <a:extLst>
              <a:ext uri="{FF2B5EF4-FFF2-40B4-BE49-F238E27FC236}">
                <a16:creationId xmlns:a16="http://schemas.microsoft.com/office/drawing/2014/main" id="{A9B308BF-64A2-4F97-9DDF-DA91D1D9412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83847" y="4966766"/>
            <a:ext cx="12192000" cy="854826"/>
          </a:xfrm>
          <a:prstGeom prst="rect">
            <a:avLst/>
          </a:prstGeom>
        </p:spPr>
      </p:pic>
      <p:pic>
        <p:nvPicPr>
          <p:cNvPr id="3" name="Grafik 2">
            <a:extLst>
              <a:ext uri="{FF2B5EF4-FFF2-40B4-BE49-F238E27FC236}">
                <a16:creationId xmlns:a16="http://schemas.microsoft.com/office/drawing/2014/main" id="{AE33E8E4-29A4-4CB6-869E-89ADF8B584F9}"/>
              </a:ext>
            </a:extLst>
          </p:cNvPr>
          <p:cNvPicPr>
            <a:picLocks noChangeAspect="1"/>
          </p:cNvPicPr>
          <p:nvPr userDrawn="1"/>
        </p:nvPicPr>
        <p:blipFill>
          <a:blip r:embed="rId3" cstate="hqprint">
            <a:extLst>
              <a:ext uri="{28A0092B-C50C-407E-A947-70E740481C1C}">
                <a14:useLocalDpi xmlns:a14="http://schemas.microsoft.com/office/drawing/2010/main" val="0"/>
              </a:ext>
            </a:extLst>
          </a:blip>
          <a:srcRect/>
          <a:stretch/>
        </p:blipFill>
        <p:spPr>
          <a:xfrm>
            <a:off x="-24548" y="441733"/>
            <a:ext cx="6096001" cy="883899"/>
          </a:xfrm>
          <a:prstGeom prst="rect">
            <a:avLst/>
          </a:prstGeom>
        </p:spPr>
      </p:pic>
      <p:pic>
        <p:nvPicPr>
          <p:cNvPr id="9" name="Grafik 8">
            <a:extLst>
              <a:ext uri="{FF2B5EF4-FFF2-40B4-BE49-F238E27FC236}">
                <a16:creationId xmlns:a16="http://schemas.microsoft.com/office/drawing/2014/main" id="{92AB1A1C-86F0-475A-B5AE-FF33E392091F}"/>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 y="6202431"/>
            <a:ext cx="12192000" cy="672965"/>
          </a:xfrm>
          <a:prstGeom prst="rect">
            <a:avLst/>
          </a:prstGeom>
        </p:spPr>
      </p:pic>
      <p:sp>
        <p:nvSpPr>
          <p:cNvPr id="10" name="Datumsplatzhalter 3">
            <a:extLst>
              <a:ext uri="{FF2B5EF4-FFF2-40B4-BE49-F238E27FC236}">
                <a16:creationId xmlns:a16="http://schemas.microsoft.com/office/drawing/2014/main" id="{D04832B5-5421-435C-9A5C-D594D5C4EA29}"/>
              </a:ext>
            </a:extLst>
          </p:cNvPr>
          <p:cNvSpPr>
            <a:spLocks noGrp="1"/>
          </p:cNvSpPr>
          <p:nvPr>
            <p:ph type="dt" sz="half" idx="10"/>
          </p:nvPr>
        </p:nvSpPr>
        <p:spPr>
          <a:xfrm>
            <a:off x="838199" y="6356352"/>
            <a:ext cx="2743200" cy="365125"/>
          </a:xfrm>
          <a:prstGeom prst="rect">
            <a:avLst/>
          </a:prstGeom>
        </p:spPr>
        <p:txBody>
          <a:bodyPr/>
          <a:lstStyle>
            <a:lvl1pPr>
              <a:defRPr>
                <a:solidFill>
                  <a:schemeClr val="bg1"/>
                </a:solidFill>
              </a:defRPr>
            </a:lvl1pPr>
          </a:lstStyle>
          <a:p>
            <a:fld id="{EB6AC83E-F755-44FF-88E0-23891314D52F}" type="datetime1">
              <a:rPr lang="de-DE" smtClean="0"/>
              <a:t>03.11.2021</a:t>
            </a:fld>
            <a:endParaRPr lang="de-DE" dirty="0"/>
          </a:p>
        </p:txBody>
      </p:sp>
      <p:sp>
        <p:nvSpPr>
          <p:cNvPr id="11" name="Fußzeilenplatzhalter 4">
            <a:extLst>
              <a:ext uri="{FF2B5EF4-FFF2-40B4-BE49-F238E27FC236}">
                <a16:creationId xmlns:a16="http://schemas.microsoft.com/office/drawing/2014/main" id="{CE379078-059A-4359-B1F4-C1BAD1F032BE}"/>
              </a:ext>
            </a:extLst>
          </p:cNvPr>
          <p:cNvSpPr>
            <a:spLocks noGrp="1"/>
          </p:cNvSpPr>
          <p:nvPr>
            <p:ph type="ftr" sz="quarter" idx="11"/>
          </p:nvPr>
        </p:nvSpPr>
        <p:spPr>
          <a:xfrm>
            <a:off x="5007591" y="6356352"/>
            <a:ext cx="6106237" cy="365125"/>
          </a:xfrm>
          <a:prstGeom prst="rect">
            <a:avLst/>
          </a:prstGeom>
        </p:spPr>
        <p:txBody>
          <a:bodyPr/>
          <a:lstStyle>
            <a:lvl1pPr algn="r">
              <a:defRPr>
                <a:solidFill>
                  <a:schemeClr val="bg1"/>
                </a:solidFill>
              </a:defRPr>
            </a:lvl1pPr>
          </a:lstStyle>
          <a:p>
            <a:endParaRPr lang="de-DE" dirty="0"/>
          </a:p>
        </p:txBody>
      </p:sp>
      <p:sp>
        <p:nvSpPr>
          <p:cNvPr id="13" name="Foliennummernplatzhalter 5">
            <a:extLst>
              <a:ext uri="{FF2B5EF4-FFF2-40B4-BE49-F238E27FC236}">
                <a16:creationId xmlns:a16="http://schemas.microsoft.com/office/drawing/2014/main" id="{0D60F506-1BA5-41CA-9268-CD15EBAE3C5B}"/>
              </a:ext>
            </a:extLst>
          </p:cNvPr>
          <p:cNvSpPr>
            <a:spLocks noGrp="1"/>
          </p:cNvSpPr>
          <p:nvPr>
            <p:ph type="sldNum" sz="quarter" idx="12"/>
          </p:nvPr>
        </p:nvSpPr>
        <p:spPr>
          <a:xfrm>
            <a:off x="58006" y="6356352"/>
            <a:ext cx="780197" cy="365125"/>
          </a:xfrm>
          <a:prstGeom prst="rect">
            <a:avLst/>
          </a:prstGeom>
        </p:spPr>
        <p:txBody>
          <a:bodyPr/>
          <a:lstStyle>
            <a:lvl1pPr algn="l">
              <a:defRPr>
                <a:solidFill>
                  <a:schemeClr val="bg1"/>
                </a:solidFill>
              </a:defRPr>
            </a:lvl1pPr>
          </a:lstStyle>
          <a:p>
            <a:fld id="{07240774-CFD2-4AB8-B231-46D42DA9185A}" type="slidenum">
              <a:rPr lang="de-DE" smtClean="0"/>
              <a:pPr/>
              <a:t>‹Nr.›</a:t>
            </a:fld>
            <a:endParaRPr lang="de-DE" dirty="0"/>
          </a:p>
        </p:txBody>
      </p:sp>
      <p:sp>
        <p:nvSpPr>
          <p:cNvPr id="7" name="Titel 1">
            <a:extLst>
              <a:ext uri="{FF2B5EF4-FFF2-40B4-BE49-F238E27FC236}">
                <a16:creationId xmlns:a16="http://schemas.microsoft.com/office/drawing/2014/main" id="{3A763C94-64CE-44A4-B5A9-0FAD272C9046}"/>
              </a:ext>
            </a:extLst>
          </p:cNvPr>
          <p:cNvSpPr>
            <a:spLocks noGrp="1"/>
          </p:cNvSpPr>
          <p:nvPr>
            <p:ph type="ctrTitle"/>
          </p:nvPr>
        </p:nvSpPr>
        <p:spPr>
          <a:xfrm>
            <a:off x="838199" y="1971065"/>
            <a:ext cx="4718050" cy="2912084"/>
          </a:xfrm>
        </p:spPr>
        <p:txBody>
          <a:bodyPr anchor="t" anchorCtr="0">
            <a:normAutofit/>
          </a:bodyPr>
          <a:lstStyle>
            <a:lvl1pPr algn="ctr">
              <a:lnSpc>
                <a:spcPct val="100000"/>
              </a:lnSpc>
              <a:defRPr sz="3199" cap="all" baseline="0">
                <a:solidFill>
                  <a:srgbClr val="636363"/>
                </a:solidFill>
                <a:latin typeface="Noto Sans "/>
                <a:ea typeface="Noto Sans regular" panose="020B0502040504020204" pitchFamily="34"/>
                <a:cs typeface="Noto Sans regular" panose="020B0502040504020204" pitchFamily="34"/>
              </a:defRPr>
            </a:lvl1pPr>
          </a:lstStyle>
          <a:p>
            <a:r>
              <a:rPr lang="de-DE" dirty="0"/>
              <a:t>Mastertitelformat bearbeiten</a:t>
            </a:r>
          </a:p>
        </p:txBody>
      </p:sp>
      <p:sp>
        <p:nvSpPr>
          <p:cNvPr id="8" name="Untertitel 2">
            <a:extLst>
              <a:ext uri="{FF2B5EF4-FFF2-40B4-BE49-F238E27FC236}">
                <a16:creationId xmlns:a16="http://schemas.microsoft.com/office/drawing/2014/main" id="{EDB2B1E3-9479-4706-87E4-11BB95945EE4}"/>
              </a:ext>
            </a:extLst>
          </p:cNvPr>
          <p:cNvSpPr>
            <a:spLocks noGrp="1"/>
          </p:cNvSpPr>
          <p:nvPr>
            <p:ph type="subTitle" idx="1"/>
          </p:nvPr>
        </p:nvSpPr>
        <p:spPr>
          <a:xfrm>
            <a:off x="6348294" y="1971067"/>
            <a:ext cx="5532556" cy="3140685"/>
          </a:xfrm>
        </p:spPr>
        <p:txBody>
          <a:bodyPr/>
          <a:lstStyle>
            <a:lvl1pPr marL="0" indent="0" algn="l">
              <a:buClr>
                <a:srgbClr val="C1002A"/>
              </a:buClr>
              <a:buFont typeface="Wingdings" panose="05000000000000000000" pitchFamily="2" charset="2"/>
              <a:buNone/>
              <a:defRPr sz="2399">
                <a:solidFill>
                  <a:srgbClr val="636363"/>
                </a:solidFill>
              </a:defRPr>
            </a:lvl1pPr>
            <a:lvl2pPr marL="457198" indent="0" algn="ctr">
              <a:buNone/>
              <a:defRPr sz="2000"/>
            </a:lvl2pPr>
            <a:lvl3pPr marL="914396" indent="0" algn="ctr">
              <a:buNone/>
              <a:defRPr sz="1800"/>
            </a:lvl3pPr>
            <a:lvl4pPr marL="1371597" indent="0" algn="ctr">
              <a:buNone/>
              <a:defRPr sz="1601"/>
            </a:lvl4pPr>
            <a:lvl5pPr marL="1828795" indent="0" algn="ctr">
              <a:buNone/>
              <a:defRPr sz="1601"/>
            </a:lvl5pPr>
            <a:lvl6pPr marL="2285994" indent="0" algn="ctr">
              <a:buNone/>
              <a:defRPr sz="1601"/>
            </a:lvl6pPr>
            <a:lvl7pPr marL="2743191" indent="0" algn="ctr">
              <a:buNone/>
              <a:defRPr sz="1601"/>
            </a:lvl7pPr>
            <a:lvl8pPr marL="3200389" indent="0" algn="ctr">
              <a:buNone/>
              <a:defRPr sz="1601"/>
            </a:lvl8pPr>
            <a:lvl9pPr marL="3657591" indent="0" algn="ctr">
              <a:buNone/>
              <a:defRPr sz="1601"/>
            </a:lvl9pPr>
          </a:lstStyle>
          <a:p>
            <a:r>
              <a:rPr lang="de-DE" dirty="0"/>
              <a:t>Master-Untertitelformat bearbeiten</a:t>
            </a:r>
          </a:p>
        </p:txBody>
      </p:sp>
      <p:pic>
        <p:nvPicPr>
          <p:cNvPr id="14" name="Grafik 13">
            <a:extLst>
              <a:ext uri="{FF2B5EF4-FFF2-40B4-BE49-F238E27FC236}">
                <a16:creationId xmlns:a16="http://schemas.microsoft.com/office/drawing/2014/main" id="{B0DBB178-0375-472C-9DAC-0EFCCF7654F3}"/>
              </a:ext>
            </a:extLst>
          </p:cNvPr>
          <p:cNvPicPr>
            <a:picLocks noChangeAspect="1"/>
          </p:cNvPicPr>
          <p:nvPr userDrawn="1"/>
        </p:nvPicPr>
        <p:blipFill rotWithShape="1">
          <a:blip r:embed="rId5" cstate="hqprint">
            <a:extLst>
              <a:ext uri="{28A0092B-C50C-407E-A947-70E740481C1C}">
                <a14:useLocalDpi xmlns:a14="http://schemas.microsoft.com/office/drawing/2010/main" val="0"/>
              </a:ext>
            </a:extLst>
          </a:blip>
          <a:srcRect/>
          <a:stretch/>
        </p:blipFill>
        <p:spPr>
          <a:xfrm>
            <a:off x="11378132" y="6307363"/>
            <a:ext cx="464607" cy="448438"/>
          </a:xfrm>
          <a:prstGeom prst="rect">
            <a:avLst/>
          </a:prstGeom>
        </p:spPr>
      </p:pic>
    </p:spTree>
    <p:extLst>
      <p:ext uri="{BB962C8B-B14F-4D97-AF65-F5344CB8AC3E}">
        <p14:creationId xmlns:p14="http://schemas.microsoft.com/office/powerpoint/2010/main" val="2468765949"/>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1_Bild mit Überschrift">
    <p:spTree>
      <p:nvGrpSpPr>
        <p:cNvPr id="1" name=""/>
        <p:cNvGrpSpPr/>
        <p:nvPr/>
      </p:nvGrpSpPr>
      <p:grpSpPr>
        <a:xfrm>
          <a:off x="0" y="0"/>
          <a:ext cx="0" cy="0"/>
          <a:chOff x="0" y="0"/>
          <a:chExt cx="0" cy="0"/>
        </a:xfrm>
      </p:grpSpPr>
      <p:sp>
        <p:nvSpPr>
          <p:cNvPr id="3" name="Bildplatzhalter 2">
            <a:extLst>
              <a:ext uri="{FF2B5EF4-FFF2-40B4-BE49-F238E27FC236}">
                <a16:creationId xmlns:a16="http://schemas.microsoft.com/office/drawing/2014/main" id="{497BAC86-9A91-4A67-AC22-3F6C8915255D}"/>
              </a:ext>
            </a:extLst>
          </p:cNvPr>
          <p:cNvSpPr>
            <a:spLocks noGrp="1"/>
          </p:cNvSpPr>
          <p:nvPr>
            <p:ph type="pic" idx="1"/>
          </p:nvPr>
        </p:nvSpPr>
        <p:spPr>
          <a:xfrm>
            <a:off x="4489454" y="1284086"/>
            <a:ext cx="7270751" cy="4576964"/>
          </a:xfrm>
        </p:spPr>
        <p:txBody>
          <a:bodyPr/>
          <a:lstStyle>
            <a:lvl1pPr marL="0" indent="0">
              <a:buNone/>
              <a:defRPr sz="3199"/>
            </a:lvl1pPr>
            <a:lvl2pPr marL="457198" indent="0">
              <a:buNone/>
              <a:defRPr sz="2800"/>
            </a:lvl2pPr>
            <a:lvl3pPr marL="914396" indent="0">
              <a:buNone/>
              <a:defRPr sz="2399"/>
            </a:lvl3pPr>
            <a:lvl4pPr marL="1371597" indent="0">
              <a:buNone/>
              <a:defRPr sz="2000"/>
            </a:lvl4pPr>
            <a:lvl5pPr marL="1828795" indent="0">
              <a:buNone/>
              <a:defRPr sz="2000"/>
            </a:lvl5pPr>
            <a:lvl6pPr marL="2285994" indent="0">
              <a:buNone/>
              <a:defRPr sz="2000"/>
            </a:lvl6pPr>
            <a:lvl7pPr marL="2743191" indent="0">
              <a:buNone/>
              <a:defRPr sz="2000"/>
            </a:lvl7pPr>
            <a:lvl8pPr marL="3200389" indent="0">
              <a:buNone/>
              <a:defRPr sz="2000"/>
            </a:lvl8pPr>
            <a:lvl9pPr marL="3657591" indent="0">
              <a:buNone/>
              <a:defRPr sz="2000"/>
            </a:lvl9pPr>
          </a:lstStyle>
          <a:p>
            <a:endParaRPr lang="de-DE" dirty="0"/>
          </a:p>
        </p:txBody>
      </p:sp>
      <p:pic>
        <p:nvPicPr>
          <p:cNvPr id="8" name="Grafik 7">
            <a:extLst>
              <a:ext uri="{FF2B5EF4-FFF2-40B4-BE49-F238E27FC236}">
                <a16:creationId xmlns:a16="http://schemas.microsoft.com/office/drawing/2014/main" id="{040E2106-A88B-4AC7-ADC8-2A0CE0E0309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6202431"/>
            <a:ext cx="12192000" cy="672965"/>
          </a:xfrm>
          <a:prstGeom prst="rect">
            <a:avLst/>
          </a:prstGeom>
        </p:spPr>
      </p:pic>
      <p:sp>
        <p:nvSpPr>
          <p:cNvPr id="9" name="Datumsplatzhalter 3">
            <a:extLst>
              <a:ext uri="{FF2B5EF4-FFF2-40B4-BE49-F238E27FC236}">
                <a16:creationId xmlns:a16="http://schemas.microsoft.com/office/drawing/2014/main" id="{C0246891-9E5B-41FB-B75D-E90F5EDE6927}"/>
              </a:ext>
            </a:extLst>
          </p:cNvPr>
          <p:cNvSpPr>
            <a:spLocks noGrp="1"/>
          </p:cNvSpPr>
          <p:nvPr>
            <p:ph type="dt" sz="half" idx="10"/>
          </p:nvPr>
        </p:nvSpPr>
        <p:spPr>
          <a:xfrm>
            <a:off x="838199" y="6356352"/>
            <a:ext cx="2743200" cy="365125"/>
          </a:xfrm>
          <a:prstGeom prst="rect">
            <a:avLst/>
          </a:prstGeom>
        </p:spPr>
        <p:txBody>
          <a:bodyPr/>
          <a:lstStyle>
            <a:lvl1pPr>
              <a:defRPr>
                <a:solidFill>
                  <a:schemeClr val="bg1"/>
                </a:solidFill>
              </a:defRPr>
            </a:lvl1pPr>
          </a:lstStyle>
          <a:p>
            <a:fld id="{E494BEC2-1605-423F-AA19-545C56318837}" type="datetime1">
              <a:rPr lang="de-DE" smtClean="0"/>
              <a:t>03.11.2021</a:t>
            </a:fld>
            <a:endParaRPr lang="de-DE" dirty="0"/>
          </a:p>
        </p:txBody>
      </p:sp>
      <p:sp>
        <p:nvSpPr>
          <p:cNvPr id="10" name="Fußzeilenplatzhalter 4">
            <a:extLst>
              <a:ext uri="{FF2B5EF4-FFF2-40B4-BE49-F238E27FC236}">
                <a16:creationId xmlns:a16="http://schemas.microsoft.com/office/drawing/2014/main" id="{A6222998-42A6-4B2F-92DF-295989CDFC70}"/>
              </a:ext>
            </a:extLst>
          </p:cNvPr>
          <p:cNvSpPr>
            <a:spLocks noGrp="1"/>
          </p:cNvSpPr>
          <p:nvPr>
            <p:ph type="ftr" sz="quarter" idx="11"/>
          </p:nvPr>
        </p:nvSpPr>
        <p:spPr>
          <a:xfrm>
            <a:off x="5007591" y="6356352"/>
            <a:ext cx="6106237" cy="365125"/>
          </a:xfrm>
          <a:prstGeom prst="rect">
            <a:avLst/>
          </a:prstGeom>
        </p:spPr>
        <p:txBody>
          <a:bodyPr/>
          <a:lstStyle>
            <a:lvl1pPr algn="r">
              <a:defRPr>
                <a:solidFill>
                  <a:schemeClr val="bg1"/>
                </a:solidFill>
              </a:defRPr>
            </a:lvl1pPr>
          </a:lstStyle>
          <a:p>
            <a:endParaRPr lang="de-DE" dirty="0"/>
          </a:p>
        </p:txBody>
      </p:sp>
      <p:sp>
        <p:nvSpPr>
          <p:cNvPr id="12" name="Foliennummernplatzhalter 5">
            <a:extLst>
              <a:ext uri="{FF2B5EF4-FFF2-40B4-BE49-F238E27FC236}">
                <a16:creationId xmlns:a16="http://schemas.microsoft.com/office/drawing/2014/main" id="{38F7923B-6378-4B6C-915D-2BADC50DD9CA}"/>
              </a:ext>
            </a:extLst>
          </p:cNvPr>
          <p:cNvSpPr>
            <a:spLocks noGrp="1"/>
          </p:cNvSpPr>
          <p:nvPr>
            <p:ph type="sldNum" sz="quarter" idx="12"/>
          </p:nvPr>
        </p:nvSpPr>
        <p:spPr>
          <a:xfrm>
            <a:off x="58002" y="6356352"/>
            <a:ext cx="706769" cy="365125"/>
          </a:xfrm>
          <a:prstGeom prst="rect">
            <a:avLst/>
          </a:prstGeom>
        </p:spPr>
        <p:txBody>
          <a:bodyPr/>
          <a:lstStyle>
            <a:lvl1pPr algn="l">
              <a:defRPr>
                <a:solidFill>
                  <a:schemeClr val="bg1"/>
                </a:solidFill>
              </a:defRPr>
            </a:lvl1pPr>
          </a:lstStyle>
          <a:p>
            <a:fld id="{07240774-CFD2-4AB8-B231-46D42DA9185A}" type="slidenum">
              <a:rPr lang="de-DE" smtClean="0"/>
              <a:pPr/>
              <a:t>‹Nr.›</a:t>
            </a:fld>
            <a:endParaRPr lang="de-DE" dirty="0"/>
          </a:p>
        </p:txBody>
      </p:sp>
      <p:sp>
        <p:nvSpPr>
          <p:cNvPr id="13" name="Titel 1">
            <a:extLst>
              <a:ext uri="{FF2B5EF4-FFF2-40B4-BE49-F238E27FC236}">
                <a16:creationId xmlns:a16="http://schemas.microsoft.com/office/drawing/2014/main" id="{97B6E691-02E7-405E-8515-580254DFEEB1}"/>
              </a:ext>
            </a:extLst>
          </p:cNvPr>
          <p:cNvSpPr>
            <a:spLocks noGrp="1"/>
          </p:cNvSpPr>
          <p:nvPr>
            <p:ph type="title"/>
          </p:nvPr>
        </p:nvSpPr>
        <p:spPr>
          <a:xfrm>
            <a:off x="338138" y="457202"/>
            <a:ext cx="11017250" cy="672965"/>
          </a:xfrm>
        </p:spPr>
        <p:txBody>
          <a:bodyPr anchor="t" anchorCtr="0"/>
          <a:lstStyle>
            <a:lvl1pPr>
              <a:defRPr sz="3199" b="1" cap="all" baseline="0">
                <a:solidFill>
                  <a:srgbClr val="C1002A"/>
                </a:solidFill>
                <a:latin typeface="Noto Sans "/>
                <a:ea typeface="Noto Sans Bold" panose="020B0802040504020204" pitchFamily="34"/>
                <a:cs typeface="Noto Sans Bold" panose="020B0802040504020204" pitchFamily="34"/>
              </a:defRPr>
            </a:lvl1pPr>
          </a:lstStyle>
          <a:p>
            <a:r>
              <a:rPr lang="de-DE" dirty="0"/>
              <a:t>Mastertitelformat bearbeiten</a:t>
            </a:r>
          </a:p>
        </p:txBody>
      </p:sp>
      <p:sp>
        <p:nvSpPr>
          <p:cNvPr id="14" name="Textplatzhalter 3">
            <a:extLst>
              <a:ext uri="{FF2B5EF4-FFF2-40B4-BE49-F238E27FC236}">
                <a16:creationId xmlns:a16="http://schemas.microsoft.com/office/drawing/2014/main" id="{64FC99B4-E263-44EC-B948-FCCA78CD8AD6}"/>
              </a:ext>
            </a:extLst>
          </p:cNvPr>
          <p:cNvSpPr>
            <a:spLocks noGrp="1"/>
          </p:cNvSpPr>
          <p:nvPr>
            <p:ph type="body" sz="half" idx="2"/>
          </p:nvPr>
        </p:nvSpPr>
        <p:spPr>
          <a:xfrm>
            <a:off x="338138" y="1847852"/>
            <a:ext cx="3932237" cy="3811588"/>
          </a:xfrm>
        </p:spPr>
        <p:txBody>
          <a:bodyPr/>
          <a:lstStyle>
            <a:lvl1pPr marL="0" indent="0">
              <a:buNone/>
              <a:defRPr sz="1601"/>
            </a:lvl1pPr>
            <a:lvl2pPr marL="457198" indent="0">
              <a:buNone/>
              <a:defRPr sz="1400"/>
            </a:lvl2pPr>
            <a:lvl3pPr marL="914396" indent="0">
              <a:buNone/>
              <a:defRPr sz="1200"/>
            </a:lvl3pPr>
            <a:lvl4pPr marL="1371597" indent="0">
              <a:buNone/>
              <a:defRPr sz="1000"/>
            </a:lvl4pPr>
            <a:lvl5pPr marL="1828795" indent="0">
              <a:buNone/>
              <a:defRPr sz="1000"/>
            </a:lvl5pPr>
            <a:lvl6pPr marL="2285994" indent="0">
              <a:buNone/>
              <a:defRPr sz="1000"/>
            </a:lvl6pPr>
            <a:lvl7pPr marL="2743191" indent="0">
              <a:buNone/>
              <a:defRPr sz="1000"/>
            </a:lvl7pPr>
            <a:lvl8pPr marL="3200389" indent="0">
              <a:buNone/>
              <a:defRPr sz="1000"/>
            </a:lvl8pPr>
            <a:lvl9pPr marL="3657591" indent="0">
              <a:buNone/>
              <a:defRPr sz="1000"/>
            </a:lvl9pPr>
          </a:lstStyle>
          <a:p>
            <a:pPr lvl="0"/>
            <a:r>
              <a:rPr lang="de-DE" dirty="0"/>
              <a:t>Mastertextformat bearbeiten</a:t>
            </a:r>
          </a:p>
        </p:txBody>
      </p:sp>
      <p:pic>
        <p:nvPicPr>
          <p:cNvPr id="15" name="Grafik 14">
            <a:extLst>
              <a:ext uri="{FF2B5EF4-FFF2-40B4-BE49-F238E27FC236}">
                <a16:creationId xmlns:a16="http://schemas.microsoft.com/office/drawing/2014/main" id="{51E5D1F2-CA21-4231-B39F-B8B748D9CDAD}"/>
              </a:ext>
            </a:extLst>
          </p:cNvPr>
          <p:cNvPicPr>
            <a:picLocks noChangeAspect="1"/>
          </p:cNvPicPr>
          <p:nvPr userDrawn="1"/>
        </p:nvPicPr>
        <p:blipFill rotWithShape="1">
          <a:blip r:embed="rId3" cstate="hqprint">
            <a:extLst>
              <a:ext uri="{28A0092B-C50C-407E-A947-70E740481C1C}">
                <a14:useLocalDpi xmlns:a14="http://schemas.microsoft.com/office/drawing/2010/main" val="0"/>
              </a:ext>
            </a:extLst>
          </a:blip>
          <a:srcRect/>
          <a:stretch/>
        </p:blipFill>
        <p:spPr>
          <a:xfrm>
            <a:off x="11378132" y="6307363"/>
            <a:ext cx="464607" cy="448438"/>
          </a:xfrm>
          <a:prstGeom prst="rect">
            <a:avLst/>
          </a:prstGeom>
        </p:spPr>
      </p:pic>
    </p:spTree>
    <p:extLst>
      <p:ext uri="{BB962C8B-B14F-4D97-AF65-F5344CB8AC3E}">
        <p14:creationId xmlns:p14="http://schemas.microsoft.com/office/powerpoint/2010/main" val="860688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Bild - Quadrat rot">
    <p:spTree>
      <p:nvGrpSpPr>
        <p:cNvPr id="1" name=""/>
        <p:cNvGrpSpPr/>
        <p:nvPr/>
      </p:nvGrpSpPr>
      <p:grpSpPr>
        <a:xfrm>
          <a:off x="0" y="0"/>
          <a:ext cx="0" cy="0"/>
          <a:chOff x="0" y="0"/>
          <a:chExt cx="0" cy="0"/>
        </a:xfrm>
      </p:grpSpPr>
      <p:pic>
        <p:nvPicPr>
          <p:cNvPr id="3" name="Grafik 2" descr="Ein Bild, das drinnen, Gebäude, sitzend, Tisch enthält.&#10;&#10;Automatisch generierte Beschreibung">
            <a:extLst>
              <a:ext uri="{FF2B5EF4-FFF2-40B4-BE49-F238E27FC236}">
                <a16:creationId xmlns:a16="http://schemas.microsoft.com/office/drawing/2014/main" id="{AE33E8E4-29A4-4CB6-869E-89ADF8B584F9}"/>
              </a:ext>
            </a:extLst>
          </p:cNvPr>
          <p:cNvPicPr>
            <a:picLocks noChangeAspect="1"/>
          </p:cNvPicPr>
          <p:nvPr userDrawn="1"/>
        </p:nvPicPr>
        <p:blipFill rotWithShape="1">
          <a:blip r:embed="rId2" cstate="hqprint">
            <a:extLst>
              <a:ext uri="{28A0092B-C50C-407E-A947-70E740481C1C}">
                <a14:useLocalDpi xmlns:a14="http://schemas.microsoft.com/office/drawing/2010/main" val="0"/>
              </a:ext>
            </a:extLst>
          </a:blip>
          <a:srcRect/>
          <a:stretch/>
        </p:blipFill>
        <p:spPr>
          <a:xfrm>
            <a:off x="1" y="0"/>
            <a:ext cx="12192000" cy="6202428"/>
          </a:xfrm>
          <a:prstGeom prst="rect">
            <a:avLst/>
          </a:prstGeom>
        </p:spPr>
      </p:pic>
      <p:pic>
        <p:nvPicPr>
          <p:cNvPr id="9" name="Grafik 8">
            <a:extLst>
              <a:ext uri="{FF2B5EF4-FFF2-40B4-BE49-F238E27FC236}">
                <a16:creationId xmlns:a16="http://schemas.microsoft.com/office/drawing/2014/main" id="{92AB1A1C-86F0-475A-B5AE-FF33E392091F}"/>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 y="6202431"/>
            <a:ext cx="12192000" cy="672965"/>
          </a:xfrm>
          <a:prstGeom prst="rect">
            <a:avLst/>
          </a:prstGeom>
        </p:spPr>
      </p:pic>
      <p:sp>
        <p:nvSpPr>
          <p:cNvPr id="10" name="Datumsplatzhalter 3">
            <a:extLst>
              <a:ext uri="{FF2B5EF4-FFF2-40B4-BE49-F238E27FC236}">
                <a16:creationId xmlns:a16="http://schemas.microsoft.com/office/drawing/2014/main" id="{D04832B5-5421-435C-9A5C-D594D5C4EA29}"/>
              </a:ext>
            </a:extLst>
          </p:cNvPr>
          <p:cNvSpPr>
            <a:spLocks noGrp="1"/>
          </p:cNvSpPr>
          <p:nvPr>
            <p:ph type="dt" sz="half" idx="10"/>
          </p:nvPr>
        </p:nvSpPr>
        <p:spPr>
          <a:xfrm>
            <a:off x="838199" y="6356352"/>
            <a:ext cx="2743200" cy="365125"/>
          </a:xfrm>
          <a:prstGeom prst="rect">
            <a:avLst/>
          </a:prstGeom>
        </p:spPr>
        <p:txBody>
          <a:bodyPr/>
          <a:lstStyle>
            <a:lvl1pPr>
              <a:defRPr>
                <a:solidFill>
                  <a:schemeClr val="bg1"/>
                </a:solidFill>
              </a:defRPr>
            </a:lvl1pPr>
          </a:lstStyle>
          <a:p>
            <a:fld id="{55423564-5C83-447D-BE28-1EE8E1E634FA}" type="datetime1">
              <a:rPr lang="de-DE" smtClean="0"/>
              <a:t>03.11.2021</a:t>
            </a:fld>
            <a:endParaRPr lang="de-DE" dirty="0"/>
          </a:p>
        </p:txBody>
      </p:sp>
      <p:sp>
        <p:nvSpPr>
          <p:cNvPr id="11" name="Fußzeilenplatzhalter 4">
            <a:extLst>
              <a:ext uri="{FF2B5EF4-FFF2-40B4-BE49-F238E27FC236}">
                <a16:creationId xmlns:a16="http://schemas.microsoft.com/office/drawing/2014/main" id="{CE379078-059A-4359-B1F4-C1BAD1F032BE}"/>
              </a:ext>
            </a:extLst>
          </p:cNvPr>
          <p:cNvSpPr>
            <a:spLocks noGrp="1"/>
          </p:cNvSpPr>
          <p:nvPr>
            <p:ph type="ftr" sz="quarter" idx="11"/>
          </p:nvPr>
        </p:nvSpPr>
        <p:spPr>
          <a:xfrm>
            <a:off x="5007591" y="6356352"/>
            <a:ext cx="6106237" cy="365125"/>
          </a:xfrm>
          <a:prstGeom prst="rect">
            <a:avLst/>
          </a:prstGeom>
        </p:spPr>
        <p:txBody>
          <a:bodyPr/>
          <a:lstStyle>
            <a:lvl1pPr algn="r">
              <a:defRPr>
                <a:solidFill>
                  <a:schemeClr val="bg1"/>
                </a:solidFill>
              </a:defRPr>
            </a:lvl1pPr>
          </a:lstStyle>
          <a:p>
            <a:endParaRPr lang="de-DE" dirty="0"/>
          </a:p>
        </p:txBody>
      </p:sp>
      <p:pic>
        <p:nvPicPr>
          <p:cNvPr id="12" name="Grafik 11" descr="Ein Bild, das Becher, Zeichnung enthält.&#10;&#10;Automatisch generierte Beschreibung">
            <a:extLst>
              <a:ext uri="{FF2B5EF4-FFF2-40B4-BE49-F238E27FC236}">
                <a16:creationId xmlns:a16="http://schemas.microsoft.com/office/drawing/2014/main" id="{99341B22-AB51-4815-AA58-08979130310D}"/>
              </a:ext>
            </a:extLst>
          </p:cNvPr>
          <p:cNvPicPr>
            <a:picLocks noChangeAspect="1"/>
          </p:cNvPicPr>
          <p:nvPr userDrawn="1"/>
        </p:nvPicPr>
        <p:blipFill>
          <a:blip r:embed="rId4" cstate="hqprint">
            <a:extLst>
              <a:ext uri="{28A0092B-C50C-407E-A947-70E740481C1C}">
                <a14:useLocalDpi xmlns:a14="http://schemas.microsoft.com/office/drawing/2010/main" val="0"/>
              </a:ext>
            </a:extLst>
          </a:blip>
          <a:stretch>
            <a:fillRect/>
          </a:stretch>
        </p:blipFill>
        <p:spPr>
          <a:xfrm>
            <a:off x="11423915" y="6325965"/>
            <a:ext cx="554899" cy="425892"/>
          </a:xfrm>
          <a:prstGeom prst="rect">
            <a:avLst/>
          </a:prstGeom>
        </p:spPr>
      </p:pic>
      <p:sp>
        <p:nvSpPr>
          <p:cNvPr id="13" name="Foliennummernplatzhalter 5">
            <a:extLst>
              <a:ext uri="{FF2B5EF4-FFF2-40B4-BE49-F238E27FC236}">
                <a16:creationId xmlns:a16="http://schemas.microsoft.com/office/drawing/2014/main" id="{0D60F506-1BA5-41CA-9268-CD15EBAE3C5B}"/>
              </a:ext>
            </a:extLst>
          </p:cNvPr>
          <p:cNvSpPr>
            <a:spLocks noGrp="1"/>
          </p:cNvSpPr>
          <p:nvPr>
            <p:ph type="sldNum" sz="quarter" idx="12"/>
          </p:nvPr>
        </p:nvSpPr>
        <p:spPr>
          <a:xfrm>
            <a:off x="58003" y="6356352"/>
            <a:ext cx="651682" cy="365125"/>
          </a:xfrm>
          <a:prstGeom prst="rect">
            <a:avLst/>
          </a:prstGeom>
        </p:spPr>
        <p:txBody>
          <a:bodyPr/>
          <a:lstStyle>
            <a:lvl1pPr algn="l">
              <a:defRPr>
                <a:solidFill>
                  <a:schemeClr val="bg1"/>
                </a:solidFill>
              </a:defRPr>
            </a:lvl1pPr>
          </a:lstStyle>
          <a:p>
            <a:fld id="{07240774-CFD2-4AB8-B231-46D42DA9185A}" type="slidenum">
              <a:rPr lang="de-DE" smtClean="0"/>
              <a:pPr/>
              <a:t>‹Nr.›</a:t>
            </a:fld>
            <a:endParaRPr lang="de-DE" dirty="0"/>
          </a:p>
        </p:txBody>
      </p:sp>
      <p:sp>
        <p:nvSpPr>
          <p:cNvPr id="14" name="Rechteck 13">
            <a:extLst>
              <a:ext uri="{FF2B5EF4-FFF2-40B4-BE49-F238E27FC236}">
                <a16:creationId xmlns:a16="http://schemas.microsoft.com/office/drawing/2014/main" id="{379283CC-5882-49AB-AFAF-0F30BC80FBD7}"/>
              </a:ext>
            </a:extLst>
          </p:cNvPr>
          <p:cNvSpPr>
            <a:spLocks noChangeAspect="1"/>
          </p:cNvSpPr>
          <p:nvPr userDrawn="1"/>
        </p:nvSpPr>
        <p:spPr>
          <a:xfrm>
            <a:off x="6540516" y="655572"/>
            <a:ext cx="5153159" cy="5153160"/>
          </a:xfrm>
          <a:prstGeom prst="rect">
            <a:avLst/>
          </a:prstGeom>
          <a:solidFill>
            <a:srgbClr val="C1092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sz="2100"/>
          </a:p>
        </p:txBody>
      </p:sp>
      <p:sp>
        <p:nvSpPr>
          <p:cNvPr id="7" name="Titel 1">
            <a:extLst>
              <a:ext uri="{FF2B5EF4-FFF2-40B4-BE49-F238E27FC236}">
                <a16:creationId xmlns:a16="http://schemas.microsoft.com/office/drawing/2014/main" id="{3A763C94-64CE-44A4-B5A9-0FAD272C9046}"/>
              </a:ext>
            </a:extLst>
          </p:cNvPr>
          <p:cNvSpPr>
            <a:spLocks noGrp="1"/>
          </p:cNvSpPr>
          <p:nvPr>
            <p:ph type="ctrTitle"/>
          </p:nvPr>
        </p:nvSpPr>
        <p:spPr>
          <a:xfrm>
            <a:off x="6684844" y="990612"/>
            <a:ext cx="5016516" cy="2001459"/>
          </a:xfrm>
        </p:spPr>
        <p:txBody>
          <a:bodyPr anchor="t" anchorCtr="0">
            <a:normAutofit/>
          </a:bodyPr>
          <a:lstStyle>
            <a:lvl1pPr algn="l">
              <a:defRPr sz="3199" cap="all" baseline="0">
                <a:solidFill>
                  <a:schemeClr val="bg1"/>
                </a:solidFill>
                <a:latin typeface="Noto Sans "/>
                <a:ea typeface="Noto Sans regular" panose="020B0502040504020204" pitchFamily="34"/>
                <a:cs typeface="Noto Sans regular" panose="020B0502040504020204" pitchFamily="34"/>
              </a:defRPr>
            </a:lvl1pPr>
          </a:lstStyle>
          <a:p>
            <a:r>
              <a:rPr lang="de-DE" dirty="0"/>
              <a:t>Mastertitelformat bearbeiten</a:t>
            </a:r>
          </a:p>
        </p:txBody>
      </p:sp>
      <p:sp>
        <p:nvSpPr>
          <p:cNvPr id="8" name="Untertitel 2">
            <a:extLst>
              <a:ext uri="{FF2B5EF4-FFF2-40B4-BE49-F238E27FC236}">
                <a16:creationId xmlns:a16="http://schemas.microsoft.com/office/drawing/2014/main" id="{EDB2B1E3-9479-4706-87E4-11BB95945EE4}"/>
              </a:ext>
            </a:extLst>
          </p:cNvPr>
          <p:cNvSpPr>
            <a:spLocks noGrp="1"/>
          </p:cNvSpPr>
          <p:nvPr>
            <p:ph type="subTitle" idx="1"/>
          </p:nvPr>
        </p:nvSpPr>
        <p:spPr>
          <a:xfrm>
            <a:off x="6684848" y="4254500"/>
            <a:ext cx="4739067" cy="1282700"/>
          </a:xfrm>
        </p:spPr>
        <p:txBody>
          <a:bodyPr/>
          <a:lstStyle>
            <a:lvl1pPr marL="0" indent="0" algn="l">
              <a:buNone/>
              <a:defRPr sz="2399">
                <a:solidFill>
                  <a:schemeClr val="bg1"/>
                </a:solidFill>
              </a:defRPr>
            </a:lvl1pPr>
            <a:lvl2pPr marL="457198" indent="0" algn="ctr">
              <a:buNone/>
              <a:defRPr sz="2000"/>
            </a:lvl2pPr>
            <a:lvl3pPr marL="914396" indent="0" algn="ctr">
              <a:buNone/>
              <a:defRPr sz="1800"/>
            </a:lvl3pPr>
            <a:lvl4pPr marL="1371597" indent="0" algn="ctr">
              <a:buNone/>
              <a:defRPr sz="1601"/>
            </a:lvl4pPr>
            <a:lvl5pPr marL="1828795" indent="0" algn="ctr">
              <a:buNone/>
              <a:defRPr sz="1601"/>
            </a:lvl5pPr>
            <a:lvl6pPr marL="2285994" indent="0" algn="ctr">
              <a:buNone/>
              <a:defRPr sz="1601"/>
            </a:lvl6pPr>
            <a:lvl7pPr marL="2743191" indent="0" algn="ctr">
              <a:buNone/>
              <a:defRPr sz="1601"/>
            </a:lvl7pPr>
            <a:lvl8pPr marL="3200389" indent="0" algn="ctr">
              <a:buNone/>
              <a:defRPr sz="1601"/>
            </a:lvl8pPr>
            <a:lvl9pPr marL="3657591" indent="0" algn="ctr">
              <a:buNone/>
              <a:defRPr sz="1601"/>
            </a:lvl9pPr>
          </a:lstStyle>
          <a:p>
            <a:r>
              <a:rPr lang="de-DE" dirty="0"/>
              <a:t>Master-Untertitelformat bearbeiten</a:t>
            </a:r>
          </a:p>
        </p:txBody>
      </p:sp>
      <p:pic>
        <p:nvPicPr>
          <p:cNvPr id="15" name="Grafik 14">
            <a:extLst>
              <a:ext uri="{FF2B5EF4-FFF2-40B4-BE49-F238E27FC236}">
                <a16:creationId xmlns:a16="http://schemas.microsoft.com/office/drawing/2014/main" id="{53D9D07B-AAED-4FF5-825D-2EC42395D573}"/>
              </a:ext>
            </a:extLst>
          </p:cNvPr>
          <p:cNvPicPr>
            <a:picLocks noChangeAspect="1"/>
          </p:cNvPicPr>
          <p:nvPr userDrawn="1"/>
        </p:nvPicPr>
        <p:blipFill rotWithShape="1">
          <a:blip r:embed="rId5" cstate="hqprint">
            <a:extLst>
              <a:ext uri="{28A0092B-C50C-407E-A947-70E740481C1C}">
                <a14:useLocalDpi xmlns:a14="http://schemas.microsoft.com/office/drawing/2010/main" val="0"/>
              </a:ext>
            </a:extLst>
          </a:blip>
          <a:srcRect/>
          <a:stretch/>
        </p:blipFill>
        <p:spPr>
          <a:xfrm>
            <a:off x="11378132" y="6307363"/>
            <a:ext cx="464607" cy="448438"/>
          </a:xfrm>
          <a:prstGeom prst="rect">
            <a:avLst/>
          </a:prstGeom>
        </p:spPr>
      </p:pic>
    </p:spTree>
    <p:extLst>
      <p:ext uri="{BB962C8B-B14F-4D97-AF65-F5344CB8AC3E}">
        <p14:creationId xmlns:p14="http://schemas.microsoft.com/office/powerpoint/2010/main" val="144782286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Bild quadratisch">
    <p:spTree>
      <p:nvGrpSpPr>
        <p:cNvPr id="1" name=""/>
        <p:cNvGrpSpPr/>
        <p:nvPr/>
      </p:nvGrpSpPr>
      <p:grpSpPr>
        <a:xfrm>
          <a:off x="0" y="0"/>
          <a:ext cx="0" cy="0"/>
          <a:chOff x="0" y="0"/>
          <a:chExt cx="0" cy="0"/>
        </a:xfrm>
      </p:grpSpPr>
      <p:pic>
        <p:nvPicPr>
          <p:cNvPr id="3" name="Grafik 2">
            <a:extLst>
              <a:ext uri="{FF2B5EF4-FFF2-40B4-BE49-F238E27FC236}">
                <a16:creationId xmlns:a16="http://schemas.microsoft.com/office/drawing/2014/main" id="{AE33E8E4-29A4-4CB6-869E-89ADF8B584F9}"/>
              </a:ext>
            </a:extLst>
          </p:cNvPr>
          <p:cNvPicPr>
            <a:picLocks noChangeAspect="1"/>
          </p:cNvPicPr>
          <p:nvPr userDrawn="1"/>
        </p:nvPicPr>
        <p:blipFill rotWithShape="1">
          <a:blip r:embed="rId2" cstate="hqprint">
            <a:extLst>
              <a:ext uri="{28A0092B-C50C-407E-A947-70E740481C1C}">
                <a14:useLocalDpi xmlns:a14="http://schemas.microsoft.com/office/drawing/2010/main" val="0"/>
              </a:ext>
            </a:extLst>
          </a:blip>
          <a:srcRect/>
          <a:stretch/>
        </p:blipFill>
        <p:spPr>
          <a:xfrm>
            <a:off x="6095999" y="0"/>
            <a:ext cx="6096001" cy="6202428"/>
          </a:xfrm>
          <a:prstGeom prst="rect">
            <a:avLst/>
          </a:prstGeom>
        </p:spPr>
      </p:pic>
      <p:pic>
        <p:nvPicPr>
          <p:cNvPr id="9" name="Grafik 8">
            <a:extLst>
              <a:ext uri="{FF2B5EF4-FFF2-40B4-BE49-F238E27FC236}">
                <a16:creationId xmlns:a16="http://schemas.microsoft.com/office/drawing/2014/main" id="{92AB1A1C-86F0-475A-B5AE-FF33E392091F}"/>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 y="6202431"/>
            <a:ext cx="12192000" cy="672965"/>
          </a:xfrm>
          <a:prstGeom prst="rect">
            <a:avLst/>
          </a:prstGeom>
        </p:spPr>
      </p:pic>
      <p:sp>
        <p:nvSpPr>
          <p:cNvPr id="10" name="Datumsplatzhalter 3">
            <a:extLst>
              <a:ext uri="{FF2B5EF4-FFF2-40B4-BE49-F238E27FC236}">
                <a16:creationId xmlns:a16="http://schemas.microsoft.com/office/drawing/2014/main" id="{D04832B5-5421-435C-9A5C-D594D5C4EA29}"/>
              </a:ext>
            </a:extLst>
          </p:cNvPr>
          <p:cNvSpPr>
            <a:spLocks noGrp="1"/>
          </p:cNvSpPr>
          <p:nvPr>
            <p:ph type="dt" sz="half" idx="10"/>
          </p:nvPr>
        </p:nvSpPr>
        <p:spPr>
          <a:xfrm>
            <a:off x="838199" y="6356352"/>
            <a:ext cx="2743200" cy="365125"/>
          </a:xfrm>
          <a:prstGeom prst="rect">
            <a:avLst/>
          </a:prstGeom>
        </p:spPr>
        <p:txBody>
          <a:bodyPr/>
          <a:lstStyle>
            <a:lvl1pPr>
              <a:defRPr>
                <a:solidFill>
                  <a:schemeClr val="bg1"/>
                </a:solidFill>
              </a:defRPr>
            </a:lvl1pPr>
          </a:lstStyle>
          <a:p>
            <a:fld id="{1E5F245C-2789-4953-91DD-3CA1322535CC}" type="datetime1">
              <a:rPr lang="de-DE" smtClean="0"/>
              <a:t>03.11.2021</a:t>
            </a:fld>
            <a:endParaRPr lang="de-DE" dirty="0"/>
          </a:p>
        </p:txBody>
      </p:sp>
      <p:sp>
        <p:nvSpPr>
          <p:cNvPr id="11" name="Fußzeilenplatzhalter 4">
            <a:extLst>
              <a:ext uri="{FF2B5EF4-FFF2-40B4-BE49-F238E27FC236}">
                <a16:creationId xmlns:a16="http://schemas.microsoft.com/office/drawing/2014/main" id="{CE379078-059A-4359-B1F4-C1BAD1F032BE}"/>
              </a:ext>
            </a:extLst>
          </p:cNvPr>
          <p:cNvSpPr>
            <a:spLocks noGrp="1"/>
          </p:cNvSpPr>
          <p:nvPr>
            <p:ph type="ftr" sz="quarter" idx="11"/>
          </p:nvPr>
        </p:nvSpPr>
        <p:spPr>
          <a:xfrm>
            <a:off x="5007591" y="6356352"/>
            <a:ext cx="6106237" cy="365125"/>
          </a:xfrm>
          <a:prstGeom prst="rect">
            <a:avLst/>
          </a:prstGeom>
        </p:spPr>
        <p:txBody>
          <a:bodyPr/>
          <a:lstStyle>
            <a:lvl1pPr algn="r">
              <a:defRPr>
                <a:solidFill>
                  <a:schemeClr val="bg1"/>
                </a:solidFill>
              </a:defRPr>
            </a:lvl1pPr>
          </a:lstStyle>
          <a:p>
            <a:endParaRPr lang="de-DE" dirty="0"/>
          </a:p>
        </p:txBody>
      </p:sp>
      <p:sp>
        <p:nvSpPr>
          <p:cNvPr id="13" name="Foliennummernplatzhalter 5">
            <a:extLst>
              <a:ext uri="{FF2B5EF4-FFF2-40B4-BE49-F238E27FC236}">
                <a16:creationId xmlns:a16="http://schemas.microsoft.com/office/drawing/2014/main" id="{0D60F506-1BA5-41CA-9268-CD15EBAE3C5B}"/>
              </a:ext>
            </a:extLst>
          </p:cNvPr>
          <p:cNvSpPr>
            <a:spLocks noGrp="1"/>
          </p:cNvSpPr>
          <p:nvPr>
            <p:ph type="sldNum" sz="quarter" idx="12"/>
          </p:nvPr>
        </p:nvSpPr>
        <p:spPr>
          <a:xfrm>
            <a:off x="58003" y="6356352"/>
            <a:ext cx="651682" cy="365125"/>
          </a:xfrm>
          <a:prstGeom prst="rect">
            <a:avLst/>
          </a:prstGeom>
        </p:spPr>
        <p:txBody>
          <a:bodyPr/>
          <a:lstStyle>
            <a:lvl1pPr algn="l">
              <a:defRPr>
                <a:solidFill>
                  <a:schemeClr val="bg1"/>
                </a:solidFill>
              </a:defRPr>
            </a:lvl1pPr>
          </a:lstStyle>
          <a:p>
            <a:fld id="{07240774-CFD2-4AB8-B231-46D42DA9185A}" type="slidenum">
              <a:rPr lang="de-DE" smtClean="0"/>
              <a:pPr/>
              <a:t>‹Nr.›</a:t>
            </a:fld>
            <a:endParaRPr lang="de-DE" dirty="0"/>
          </a:p>
        </p:txBody>
      </p:sp>
      <p:sp>
        <p:nvSpPr>
          <p:cNvPr id="7" name="Titel 1">
            <a:extLst>
              <a:ext uri="{FF2B5EF4-FFF2-40B4-BE49-F238E27FC236}">
                <a16:creationId xmlns:a16="http://schemas.microsoft.com/office/drawing/2014/main" id="{3A763C94-64CE-44A4-B5A9-0FAD272C9046}"/>
              </a:ext>
            </a:extLst>
          </p:cNvPr>
          <p:cNvSpPr>
            <a:spLocks noGrp="1"/>
          </p:cNvSpPr>
          <p:nvPr>
            <p:ph type="ctrTitle"/>
          </p:nvPr>
        </p:nvSpPr>
        <p:spPr>
          <a:xfrm>
            <a:off x="303094" y="495311"/>
            <a:ext cx="5424605" cy="1195310"/>
          </a:xfrm>
        </p:spPr>
        <p:txBody>
          <a:bodyPr anchor="t" anchorCtr="0">
            <a:normAutofit/>
          </a:bodyPr>
          <a:lstStyle>
            <a:lvl1pPr algn="l">
              <a:defRPr sz="3199" cap="all" baseline="0">
                <a:solidFill>
                  <a:srgbClr val="C1002A"/>
                </a:solidFill>
                <a:latin typeface="Noto Sans "/>
                <a:ea typeface="Noto Sans regular" panose="020B0502040504020204" pitchFamily="34"/>
                <a:cs typeface="Noto Sans regular" panose="020B0502040504020204" pitchFamily="34"/>
              </a:defRPr>
            </a:lvl1pPr>
          </a:lstStyle>
          <a:p>
            <a:r>
              <a:rPr lang="de-DE" dirty="0"/>
              <a:t>Mastertitelformat bearbeiten</a:t>
            </a:r>
          </a:p>
        </p:txBody>
      </p:sp>
      <p:sp>
        <p:nvSpPr>
          <p:cNvPr id="8" name="Untertitel 2">
            <a:extLst>
              <a:ext uri="{FF2B5EF4-FFF2-40B4-BE49-F238E27FC236}">
                <a16:creationId xmlns:a16="http://schemas.microsoft.com/office/drawing/2014/main" id="{EDB2B1E3-9479-4706-87E4-11BB95945EE4}"/>
              </a:ext>
            </a:extLst>
          </p:cNvPr>
          <p:cNvSpPr>
            <a:spLocks noGrp="1"/>
          </p:cNvSpPr>
          <p:nvPr>
            <p:ph type="subTitle" idx="1"/>
          </p:nvPr>
        </p:nvSpPr>
        <p:spPr>
          <a:xfrm>
            <a:off x="303094" y="1955800"/>
            <a:ext cx="5532556" cy="3981450"/>
          </a:xfrm>
        </p:spPr>
        <p:txBody>
          <a:bodyPr/>
          <a:lstStyle>
            <a:lvl1pPr marL="0" indent="0" algn="l">
              <a:buNone/>
              <a:defRPr sz="2399">
                <a:solidFill>
                  <a:srgbClr val="636363"/>
                </a:solidFill>
              </a:defRPr>
            </a:lvl1pPr>
            <a:lvl2pPr marL="457198" indent="0" algn="ctr">
              <a:buNone/>
              <a:defRPr sz="2000"/>
            </a:lvl2pPr>
            <a:lvl3pPr marL="914396" indent="0" algn="ctr">
              <a:buNone/>
              <a:defRPr sz="1800"/>
            </a:lvl3pPr>
            <a:lvl4pPr marL="1371597" indent="0" algn="ctr">
              <a:buNone/>
              <a:defRPr sz="1601"/>
            </a:lvl4pPr>
            <a:lvl5pPr marL="1828795" indent="0" algn="ctr">
              <a:buNone/>
              <a:defRPr sz="1601"/>
            </a:lvl5pPr>
            <a:lvl6pPr marL="2285994" indent="0" algn="ctr">
              <a:buNone/>
              <a:defRPr sz="1601"/>
            </a:lvl6pPr>
            <a:lvl7pPr marL="2743191" indent="0" algn="ctr">
              <a:buNone/>
              <a:defRPr sz="1601"/>
            </a:lvl7pPr>
            <a:lvl8pPr marL="3200389" indent="0" algn="ctr">
              <a:buNone/>
              <a:defRPr sz="1601"/>
            </a:lvl8pPr>
            <a:lvl9pPr marL="3657591" indent="0" algn="ctr">
              <a:buNone/>
              <a:defRPr sz="1601"/>
            </a:lvl9pPr>
          </a:lstStyle>
          <a:p>
            <a:r>
              <a:rPr lang="de-DE" dirty="0"/>
              <a:t>Master-Untertitelformat bearbeiten</a:t>
            </a:r>
          </a:p>
        </p:txBody>
      </p:sp>
      <p:pic>
        <p:nvPicPr>
          <p:cNvPr id="14" name="Grafik 13">
            <a:extLst>
              <a:ext uri="{FF2B5EF4-FFF2-40B4-BE49-F238E27FC236}">
                <a16:creationId xmlns:a16="http://schemas.microsoft.com/office/drawing/2014/main" id="{AEC63B85-136A-4E0A-BFA3-7597DA58D1BF}"/>
              </a:ext>
            </a:extLst>
          </p:cNvPr>
          <p:cNvPicPr>
            <a:picLocks noChangeAspect="1"/>
          </p:cNvPicPr>
          <p:nvPr userDrawn="1"/>
        </p:nvPicPr>
        <p:blipFill rotWithShape="1">
          <a:blip r:embed="rId4" cstate="hqprint">
            <a:extLst>
              <a:ext uri="{28A0092B-C50C-407E-A947-70E740481C1C}">
                <a14:useLocalDpi xmlns:a14="http://schemas.microsoft.com/office/drawing/2010/main" val="0"/>
              </a:ext>
            </a:extLst>
          </a:blip>
          <a:srcRect/>
          <a:stretch/>
        </p:blipFill>
        <p:spPr>
          <a:xfrm>
            <a:off x="11378132" y="6307363"/>
            <a:ext cx="464607" cy="448438"/>
          </a:xfrm>
          <a:prstGeom prst="rect">
            <a:avLst/>
          </a:prstGeom>
        </p:spPr>
      </p:pic>
    </p:spTree>
    <p:extLst>
      <p:ext uri="{BB962C8B-B14F-4D97-AF65-F5344CB8AC3E}">
        <p14:creationId xmlns:p14="http://schemas.microsoft.com/office/powerpoint/2010/main" val="395138474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ild quadratisch Aufzählung">
    <p:spTree>
      <p:nvGrpSpPr>
        <p:cNvPr id="1" name=""/>
        <p:cNvGrpSpPr/>
        <p:nvPr/>
      </p:nvGrpSpPr>
      <p:grpSpPr>
        <a:xfrm>
          <a:off x="0" y="0"/>
          <a:ext cx="0" cy="0"/>
          <a:chOff x="0" y="0"/>
          <a:chExt cx="0" cy="0"/>
        </a:xfrm>
      </p:grpSpPr>
      <p:pic>
        <p:nvPicPr>
          <p:cNvPr id="3" name="Grafik 2">
            <a:extLst>
              <a:ext uri="{FF2B5EF4-FFF2-40B4-BE49-F238E27FC236}">
                <a16:creationId xmlns:a16="http://schemas.microsoft.com/office/drawing/2014/main" id="{AE33E8E4-29A4-4CB6-869E-89ADF8B584F9}"/>
              </a:ext>
            </a:extLst>
          </p:cNvPr>
          <p:cNvPicPr>
            <a:picLocks noChangeAspect="1"/>
          </p:cNvPicPr>
          <p:nvPr userDrawn="1"/>
        </p:nvPicPr>
        <p:blipFill rotWithShape="1">
          <a:blip r:embed="rId2" cstate="hqprint">
            <a:extLst>
              <a:ext uri="{28A0092B-C50C-407E-A947-70E740481C1C}">
                <a14:useLocalDpi xmlns:a14="http://schemas.microsoft.com/office/drawing/2010/main" val="0"/>
              </a:ext>
            </a:extLst>
          </a:blip>
          <a:srcRect/>
          <a:stretch/>
        </p:blipFill>
        <p:spPr>
          <a:xfrm>
            <a:off x="6095999" y="0"/>
            <a:ext cx="6096001" cy="6202428"/>
          </a:xfrm>
          <a:prstGeom prst="rect">
            <a:avLst/>
          </a:prstGeom>
        </p:spPr>
      </p:pic>
      <p:pic>
        <p:nvPicPr>
          <p:cNvPr id="9" name="Grafik 8">
            <a:extLst>
              <a:ext uri="{FF2B5EF4-FFF2-40B4-BE49-F238E27FC236}">
                <a16:creationId xmlns:a16="http://schemas.microsoft.com/office/drawing/2014/main" id="{92AB1A1C-86F0-475A-B5AE-FF33E392091F}"/>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 y="6202431"/>
            <a:ext cx="12192000" cy="672965"/>
          </a:xfrm>
          <a:prstGeom prst="rect">
            <a:avLst/>
          </a:prstGeom>
        </p:spPr>
      </p:pic>
      <p:sp>
        <p:nvSpPr>
          <p:cNvPr id="10" name="Datumsplatzhalter 3">
            <a:extLst>
              <a:ext uri="{FF2B5EF4-FFF2-40B4-BE49-F238E27FC236}">
                <a16:creationId xmlns:a16="http://schemas.microsoft.com/office/drawing/2014/main" id="{D04832B5-5421-435C-9A5C-D594D5C4EA29}"/>
              </a:ext>
            </a:extLst>
          </p:cNvPr>
          <p:cNvSpPr>
            <a:spLocks noGrp="1"/>
          </p:cNvSpPr>
          <p:nvPr>
            <p:ph type="dt" sz="half" idx="10"/>
          </p:nvPr>
        </p:nvSpPr>
        <p:spPr>
          <a:xfrm>
            <a:off x="838199" y="6356352"/>
            <a:ext cx="2743200" cy="365125"/>
          </a:xfrm>
          <a:prstGeom prst="rect">
            <a:avLst/>
          </a:prstGeom>
        </p:spPr>
        <p:txBody>
          <a:bodyPr/>
          <a:lstStyle>
            <a:lvl1pPr>
              <a:defRPr>
                <a:solidFill>
                  <a:schemeClr val="bg1"/>
                </a:solidFill>
              </a:defRPr>
            </a:lvl1pPr>
          </a:lstStyle>
          <a:p>
            <a:fld id="{495272C8-3394-402B-9345-48EE75BDC0B2}" type="datetime1">
              <a:rPr lang="de-DE" smtClean="0"/>
              <a:t>03.11.2021</a:t>
            </a:fld>
            <a:endParaRPr lang="de-DE" dirty="0"/>
          </a:p>
        </p:txBody>
      </p:sp>
      <p:sp>
        <p:nvSpPr>
          <p:cNvPr id="11" name="Fußzeilenplatzhalter 4">
            <a:extLst>
              <a:ext uri="{FF2B5EF4-FFF2-40B4-BE49-F238E27FC236}">
                <a16:creationId xmlns:a16="http://schemas.microsoft.com/office/drawing/2014/main" id="{CE379078-059A-4359-B1F4-C1BAD1F032BE}"/>
              </a:ext>
            </a:extLst>
          </p:cNvPr>
          <p:cNvSpPr>
            <a:spLocks noGrp="1"/>
          </p:cNvSpPr>
          <p:nvPr>
            <p:ph type="ftr" sz="quarter" idx="11"/>
          </p:nvPr>
        </p:nvSpPr>
        <p:spPr>
          <a:xfrm>
            <a:off x="5007591" y="6356352"/>
            <a:ext cx="6106237" cy="365125"/>
          </a:xfrm>
          <a:prstGeom prst="rect">
            <a:avLst/>
          </a:prstGeom>
        </p:spPr>
        <p:txBody>
          <a:bodyPr/>
          <a:lstStyle>
            <a:lvl1pPr algn="r">
              <a:defRPr>
                <a:solidFill>
                  <a:schemeClr val="bg1"/>
                </a:solidFill>
              </a:defRPr>
            </a:lvl1pPr>
          </a:lstStyle>
          <a:p>
            <a:endParaRPr lang="de-DE" dirty="0"/>
          </a:p>
        </p:txBody>
      </p:sp>
      <p:sp>
        <p:nvSpPr>
          <p:cNvPr id="13" name="Foliennummernplatzhalter 5">
            <a:extLst>
              <a:ext uri="{FF2B5EF4-FFF2-40B4-BE49-F238E27FC236}">
                <a16:creationId xmlns:a16="http://schemas.microsoft.com/office/drawing/2014/main" id="{0D60F506-1BA5-41CA-9268-CD15EBAE3C5B}"/>
              </a:ext>
            </a:extLst>
          </p:cNvPr>
          <p:cNvSpPr>
            <a:spLocks noGrp="1"/>
          </p:cNvSpPr>
          <p:nvPr>
            <p:ph type="sldNum" sz="quarter" idx="12"/>
          </p:nvPr>
        </p:nvSpPr>
        <p:spPr>
          <a:xfrm>
            <a:off x="58003" y="6356352"/>
            <a:ext cx="651682" cy="365125"/>
          </a:xfrm>
          <a:prstGeom prst="rect">
            <a:avLst/>
          </a:prstGeom>
        </p:spPr>
        <p:txBody>
          <a:bodyPr/>
          <a:lstStyle>
            <a:lvl1pPr algn="l">
              <a:defRPr>
                <a:solidFill>
                  <a:schemeClr val="bg1"/>
                </a:solidFill>
              </a:defRPr>
            </a:lvl1pPr>
          </a:lstStyle>
          <a:p>
            <a:fld id="{07240774-CFD2-4AB8-B231-46D42DA9185A}" type="slidenum">
              <a:rPr lang="de-DE" smtClean="0"/>
              <a:pPr/>
              <a:t>‹Nr.›</a:t>
            </a:fld>
            <a:endParaRPr lang="de-DE" dirty="0"/>
          </a:p>
        </p:txBody>
      </p:sp>
      <p:sp>
        <p:nvSpPr>
          <p:cNvPr id="7" name="Titel 1">
            <a:extLst>
              <a:ext uri="{FF2B5EF4-FFF2-40B4-BE49-F238E27FC236}">
                <a16:creationId xmlns:a16="http://schemas.microsoft.com/office/drawing/2014/main" id="{3A763C94-64CE-44A4-B5A9-0FAD272C9046}"/>
              </a:ext>
            </a:extLst>
          </p:cNvPr>
          <p:cNvSpPr>
            <a:spLocks noGrp="1"/>
          </p:cNvSpPr>
          <p:nvPr>
            <p:ph type="ctrTitle"/>
          </p:nvPr>
        </p:nvSpPr>
        <p:spPr>
          <a:xfrm>
            <a:off x="303094" y="495311"/>
            <a:ext cx="5424605" cy="1195310"/>
          </a:xfrm>
        </p:spPr>
        <p:txBody>
          <a:bodyPr anchor="t" anchorCtr="0">
            <a:normAutofit/>
          </a:bodyPr>
          <a:lstStyle>
            <a:lvl1pPr algn="l">
              <a:defRPr sz="3199" cap="all" baseline="0">
                <a:solidFill>
                  <a:srgbClr val="C1002A"/>
                </a:solidFill>
                <a:latin typeface="Noto Sans "/>
                <a:ea typeface="Noto Sans regular" panose="020B0502040504020204" pitchFamily="34"/>
                <a:cs typeface="Noto Sans regular" panose="020B0502040504020204" pitchFamily="34"/>
              </a:defRPr>
            </a:lvl1pPr>
          </a:lstStyle>
          <a:p>
            <a:r>
              <a:rPr lang="de-DE" dirty="0"/>
              <a:t>Mastertitelformat bearbeiten</a:t>
            </a:r>
          </a:p>
        </p:txBody>
      </p:sp>
      <p:sp>
        <p:nvSpPr>
          <p:cNvPr id="8" name="Untertitel 2">
            <a:extLst>
              <a:ext uri="{FF2B5EF4-FFF2-40B4-BE49-F238E27FC236}">
                <a16:creationId xmlns:a16="http://schemas.microsoft.com/office/drawing/2014/main" id="{EDB2B1E3-9479-4706-87E4-11BB95945EE4}"/>
              </a:ext>
            </a:extLst>
          </p:cNvPr>
          <p:cNvSpPr>
            <a:spLocks noGrp="1"/>
          </p:cNvSpPr>
          <p:nvPr>
            <p:ph type="subTitle" idx="1"/>
          </p:nvPr>
        </p:nvSpPr>
        <p:spPr>
          <a:xfrm>
            <a:off x="303094" y="1955800"/>
            <a:ext cx="5532556" cy="3981450"/>
          </a:xfrm>
        </p:spPr>
        <p:txBody>
          <a:bodyPr/>
          <a:lstStyle>
            <a:lvl1pPr marL="342899" indent="-342899" algn="l">
              <a:buClr>
                <a:srgbClr val="C1002A"/>
              </a:buClr>
              <a:buFont typeface="Wingdings" panose="05000000000000000000" pitchFamily="2" charset="2"/>
              <a:buChar char="§"/>
              <a:defRPr sz="2399">
                <a:solidFill>
                  <a:srgbClr val="636363"/>
                </a:solidFill>
              </a:defRPr>
            </a:lvl1pPr>
            <a:lvl2pPr marL="457198" indent="0" algn="ctr">
              <a:buNone/>
              <a:defRPr sz="2000"/>
            </a:lvl2pPr>
            <a:lvl3pPr marL="914396" indent="0" algn="ctr">
              <a:buNone/>
              <a:defRPr sz="1800"/>
            </a:lvl3pPr>
            <a:lvl4pPr marL="1371597" indent="0" algn="ctr">
              <a:buNone/>
              <a:defRPr sz="1601"/>
            </a:lvl4pPr>
            <a:lvl5pPr marL="1828795" indent="0" algn="ctr">
              <a:buNone/>
              <a:defRPr sz="1601"/>
            </a:lvl5pPr>
            <a:lvl6pPr marL="2285994" indent="0" algn="ctr">
              <a:buNone/>
              <a:defRPr sz="1601"/>
            </a:lvl6pPr>
            <a:lvl7pPr marL="2743191" indent="0" algn="ctr">
              <a:buNone/>
              <a:defRPr sz="1601"/>
            </a:lvl7pPr>
            <a:lvl8pPr marL="3200389" indent="0" algn="ctr">
              <a:buNone/>
              <a:defRPr sz="1601"/>
            </a:lvl8pPr>
            <a:lvl9pPr marL="3657591" indent="0" algn="ctr">
              <a:buNone/>
              <a:defRPr sz="1601"/>
            </a:lvl9pPr>
          </a:lstStyle>
          <a:p>
            <a:r>
              <a:rPr lang="de-DE" dirty="0"/>
              <a:t>Master-Untertitelformat bearbeiten</a:t>
            </a:r>
          </a:p>
          <a:p>
            <a:r>
              <a:rPr lang="de-DE" dirty="0" err="1"/>
              <a:t>Ööö</a:t>
            </a:r>
            <a:endParaRPr lang="de-DE" dirty="0"/>
          </a:p>
          <a:p>
            <a:r>
              <a:rPr lang="de-DE" dirty="0" err="1"/>
              <a:t>Ooo</a:t>
            </a:r>
            <a:endParaRPr lang="de-DE" dirty="0"/>
          </a:p>
          <a:p>
            <a:r>
              <a:rPr lang="de-DE" dirty="0" err="1"/>
              <a:t>Ppp</a:t>
            </a:r>
            <a:endParaRPr lang="de-DE" dirty="0"/>
          </a:p>
          <a:p>
            <a:r>
              <a:rPr lang="de-DE" dirty="0"/>
              <a:t>ggg</a:t>
            </a:r>
          </a:p>
        </p:txBody>
      </p:sp>
      <p:pic>
        <p:nvPicPr>
          <p:cNvPr id="14" name="Grafik 13">
            <a:extLst>
              <a:ext uri="{FF2B5EF4-FFF2-40B4-BE49-F238E27FC236}">
                <a16:creationId xmlns:a16="http://schemas.microsoft.com/office/drawing/2014/main" id="{C2CBA656-BB91-4A83-B051-088FBF731DE3}"/>
              </a:ext>
            </a:extLst>
          </p:cNvPr>
          <p:cNvPicPr>
            <a:picLocks noChangeAspect="1"/>
          </p:cNvPicPr>
          <p:nvPr userDrawn="1"/>
        </p:nvPicPr>
        <p:blipFill rotWithShape="1">
          <a:blip r:embed="rId4" cstate="hqprint">
            <a:extLst>
              <a:ext uri="{28A0092B-C50C-407E-A947-70E740481C1C}">
                <a14:useLocalDpi xmlns:a14="http://schemas.microsoft.com/office/drawing/2010/main" val="0"/>
              </a:ext>
            </a:extLst>
          </a:blip>
          <a:srcRect/>
          <a:stretch/>
        </p:blipFill>
        <p:spPr>
          <a:xfrm>
            <a:off x="11378132" y="6307363"/>
            <a:ext cx="464607" cy="448438"/>
          </a:xfrm>
          <a:prstGeom prst="rect">
            <a:avLst/>
          </a:prstGeom>
        </p:spPr>
      </p:pic>
    </p:spTree>
    <p:extLst>
      <p:ext uri="{BB962C8B-B14F-4D97-AF65-F5344CB8AC3E}">
        <p14:creationId xmlns:p14="http://schemas.microsoft.com/office/powerpoint/2010/main" val="265962444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Klammer Aufzählung">
    <p:spTree>
      <p:nvGrpSpPr>
        <p:cNvPr id="1" name=""/>
        <p:cNvGrpSpPr/>
        <p:nvPr/>
      </p:nvGrpSpPr>
      <p:grpSpPr>
        <a:xfrm>
          <a:off x="0" y="0"/>
          <a:ext cx="0" cy="0"/>
          <a:chOff x="0" y="0"/>
          <a:chExt cx="0" cy="0"/>
        </a:xfrm>
      </p:grpSpPr>
      <p:pic>
        <p:nvPicPr>
          <p:cNvPr id="4" name="Grafik 3">
            <a:extLst>
              <a:ext uri="{FF2B5EF4-FFF2-40B4-BE49-F238E27FC236}">
                <a16:creationId xmlns:a16="http://schemas.microsoft.com/office/drawing/2014/main" id="{A9B308BF-64A2-4F97-9DDF-DA91D1D9412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83847" y="4966766"/>
            <a:ext cx="12192000" cy="854826"/>
          </a:xfrm>
          <a:prstGeom prst="rect">
            <a:avLst/>
          </a:prstGeom>
        </p:spPr>
      </p:pic>
      <p:pic>
        <p:nvPicPr>
          <p:cNvPr id="3" name="Grafik 2">
            <a:extLst>
              <a:ext uri="{FF2B5EF4-FFF2-40B4-BE49-F238E27FC236}">
                <a16:creationId xmlns:a16="http://schemas.microsoft.com/office/drawing/2014/main" id="{AE33E8E4-29A4-4CB6-869E-89ADF8B584F9}"/>
              </a:ext>
            </a:extLst>
          </p:cNvPr>
          <p:cNvPicPr>
            <a:picLocks noChangeAspect="1"/>
          </p:cNvPicPr>
          <p:nvPr userDrawn="1"/>
        </p:nvPicPr>
        <p:blipFill>
          <a:blip r:embed="rId3" cstate="hqprint">
            <a:extLst>
              <a:ext uri="{28A0092B-C50C-407E-A947-70E740481C1C}">
                <a14:useLocalDpi xmlns:a14="http://schemas.microsoft.com/office/drawing/2010/main" val="0"/>
              </a:ext>
            </a:extLst>
          </a:blip>
          <a:srcRect/>
          <a:stretch/>
        </p:blipFill>
        <p:spPr>
          <a:xfrm>
            <a:off x="-24548" y="441733"/>
            <a:ext cx="6096001" cy="883899"/>
          </a:xfrm>
          <a:prstGeom prst="rect">
            <a:avLst/>
          </a:prstGeom>
        </p:spPr>
      </p:pic>
      <p:pic>
        <p:nvPicPr>
          <p:cNvPr id="9" name="Grafik 8">
            <a:extLst>
              <a:ext uri="{FF2B5EF4-FFF2-40B4-BE49-F238E27FC236}">
                <a16:creationId xmlns:a16="http://schemas.microsoft.com/office/drawing/2014/main" id="{92AB1A1C-86F0-475A-B5AE-FF33E392091F}"/>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 y="6202431"/>
            <a:ext cx="12192000" cy="672965"/>
          </a:xfrm>
          <a:prstGeom prst="rect">
            <a:avLst/>
          </a:prstGeom>
        </p:spPr>
      </p:pic>
      <p:sp>
        <p:nvSpPr>
          <p:cNvPr id="10" name="Datumsplatzhalter 3">
            <a:extLst>
              <a:ext uri="{FF2B5EF4-FFF2-40B4-BE49-F238E27FC236}">
                <a16:creationId xmlns:a16="http://schemas.microsoft.com/office/drawing/2014/main" id="{D04832B5-5421-435C-9A5C-D594D5C4EA29}"/>
              </a:ext>
            </a:extLst>
          </p:cNvPr>
          <p:cNvSpPr>
            <a:spLocks noGrp="1"/>
          </p:cNvSpPr>
          <p:nvPr>
            <p:ph type="dt" sz="half" idx="10"/>
          </p:nvPr>
        </p:nvSpPr>
        <p:spPr>
          <a:xfrm>
            <a:off x="838199" y="6356352"/>
            <a:ext cx="2743200" cy="365125"/>
          </a:xfrm>
          <a:prstGeom prst="rect">
            <a:avLst/>
          </a:prstGeom>
        </p:spPr>
        <p:txBody>
          <a:bodyPr/>
          <a:lstStyle>
            <a:lvl1pPr>
              <a:defRPr>
                <a:solidFill>
                  <a:schemeClr val="bg1"/>
                </a:solidFill>
              </a:defRPr>
            </a:lvl1pPr>
          </a:lstStyle>
          <a:p>
            <a:fld id="{3BC7302F-FF12-4734-9ADD-490624062702}" type="datetime1">
              <a:rPr lang="de-DE" smtClean="0"/>
              <a:t>03.11.2021</a:t>
            </a:fld>
            <a:endParaRPr lang="de-DE" dirty="0"/>
          </a:p>
        </p:txBody>
      </p:sp>
      <p:sp>
        <p:nvSpPr>
          <p:cNvPr id="11" name="Fußzeilenplatzhalter 4">
            <a:extLst>
              <a:ext uri="{FF2B5EF4-FFF2-40B4-BE49-F238E27FC236}">
                <a16:creationId xmlns:a16="http://schemas.microsoft.com/office/drawing/2014/main" id="{CE379078-059A-4359-B1F4-C1BAD1F032BE}"/>
              </a:ext>
            </a:extLst>
          </p:cNvPr>
          <p:cNvSpPr>
            <a:spLocks noGrp="1"/>
          </p:cNvSpPr>
          <p:nvPr>
            <p:ph type="ftr" sz="quarter" idx="11"/>
          </p:nvPr>
        </p:nvSpPr>
        <p:spPr>
          <a:xfrm>
            <a:off x="5007591" y="6356352"/>
            <a:ext cx="6106237" cy="365125"/>
          </a:xfrm>
          <a:prstGeom prst="rect">
            <a:avLst/>
          </a:prstGeom>
        </p:spPr>
        <p:txBody>
          <a:bodyPr/>
          <a:lstStyle>
            <a:lvl1pPr algn="r">
              <a:defRPr>
                <a:solidFill>
                  <a:schemeClr val="bg1"/>
                </a:solidFill>
              </a:defRPr>
            </a:lvl1pPr>
          </a:lstStyle>
          <a:p>
            <a:endParaRPr lang="de-DE" dirty="0"/>
          </a:p>
        </p:txBody>
      </p:sp>
      <p:sp>
        <p:nvSpPr>
          <p:cNvPr id="13" name="Foliennummernplatzhalter 5">
            <a:extLst>
              <a:ext uri="{FF2B5EF4-FFF2-40B4-BE49-F238E27FC236}">
                <a16:creationId xmlns:a16="http://schemas.microsoft.com/office/drawing/2014/main" id="{0D60F506-1BA5-41CA-9268-CD15EBAE3C5B}"/>
              </a:ext>
            </a:extLst>
          </p:cNvPr>
          <p:cNvSpPr>
            <a:spLocks noGrp="1"/>
          </p:cNvSpPr>
          <p:nvPr>
            <p:ph type="sldNum" sz="quarter" idx="12"/>
          </p:nvPr>
        </p:nvSpPr>
        <p:spPr>
          <a:xfrm>
            <a:off x="58006" y="6356352"/>
            <a:ext cx="690141" cy="365125"/>
          </a:xfrm>
          <a:prstGeom prst="rect">
            <a:avLst/>
          </a:prstGeom>
        </p:spPr>
        <p:txBody>
          <a:bodyPr/>
          <a:lstStyle>
            <a:lvl1pPr algn="l">
              <a:defRPr>
                <a:solidFill>
                  <a:schemeClr val="bg1"/>
                </a:solidFill>
              </a:defRPr>
            </a:lvl1pPr>
          </a:lstStyle>
          <a:p>
            <a:fld id="{07240774-CFD2-4AB8-B231-46D42DA9185A}" type="slidenum">
              <a:rPr lang="de-DE" smtClean="0"/>
              <a:pPr/>
              <a:t>‹Nr.›</a:t>
            </a:fld>
            <a:endParaRPr lang="de-DE" dirty="0"/>
          </a:p>
        </p:txBody>
      </p:sp>
      <p:sp>
        <p:nvSpPr>
          <p:cNvPr id="7" name="Titel 1">
            <a:extLst>
              <a:ext uri="{FF2B5EF4-FFF2-40B4-BE49-F238E27FC236}">
                <a16:creationId xmlns:a16="http://schemas.microsoft.com/office/drawing/2014/main" id="{3A763C94-64CE-44A4-B5A9-0FAD272C9046}"/>
              </a:ext>
            </a:extLst>
          </p:cNvPr>
          <p:cNvSpPr>
            <a:spLocks noGrp="1"/>
          </p:cNvSpPr>
          <p:nvPr>
            <p:ph type="ctrTitle"/>
          </p:nvPr>
        </p:nvSpPr>
        <p:spPr>
          <a:xfrm>
            <a:off x="838199" y="1971065"/>
            <a:ext cx="4718050" cy="2912084"/>
          </a:xfrm>
        </p:spPr>
        <p:txBody>
          <a:bodyPr anchor="t" anchorCtr="0">
            <a:normAutofit/>
          </a:bodyPr>
          <a:lstStyle>
            <a:lvl1pPr algn="l">
              <a:defRPr sz="3199" cap="all" baseline="0">
                <a:solidFill>
                  <a:srgbClr val="C1002A"/>
                </a:solidFill>
                <a:latin typeface="Noto Sans "/>
                <a:ea typeface="Noto Sans regular" panose="020B0502040504020204" pitchFamily="34"/>
                <a:cs typeface="Noto Sans regular" panose="020B0502040504020204" pitchFamily="34"/>
              </a:defRPr>
            </a:lvl1pPr>
          </a:lstStyle>
          <a:p>
            <a:r>
              <a:rPr lang="de-DE" dirty="0"/>
              <a:t>Mastertitelformat bearbeiten</a:t>
            </a:r>
          </a:p>
        </p:txBody>
      </p:sp>
      <p:sp>
        <p:nvSpPr>
          <p:cNvPr id="8" name="Untertitel 2">
            <a:extLst>
              <a:ext uri="{FF2B5EF4-FFF2-40B4-BE49-F238E27FC236}">
                <a16:creationId xmlns:a16="http://schemas.microsoft.com/office/drawing/2014/main" id="{EDB2B1E3-9479-4706-87E4-11BB95945EE4}"/>
              </a:ext>
            </a:extLst>
          </p:cNvPr>
          <p:cNvSpPr>
            <a:spLocks noGrp="1"/>
          </p:cNvSpPr>
          <p:nvPr>
            <p:ph type="subTitle" idx="1"/>
          </p:nvPr>
        </p:nvSpPr>
        <p:spPr>
          <a:xfrm>
            <a:off x="6348294" y="1971067"/>
            <a:ext cx="5532556" cy="3140685"/>
          </a:xfrm>
        </p:spPr>
        <p:txBody>
          <a:bodyPr/>
          <a:lstStyle>
            <a:lvl1pPr marL="342899" indent="-342899" algn="l">
              <a:buClr>
                <a:srgbClr val="C1002A"/>
              </a:buClr>
              <a:buFont typeface="Wingdings" panose="05000000000000000000" pitchFamily="2" charset="2"/>
              <a:buChar char="§"/>
              <a:defRPr sz="2399">
                <a:solidFill>
                  <a:srgbClr val="636363"/>
                </a:solidFill>
              </a:defRPr>
            </a:lvl1pPr>
            <a:lvl2pPr marL="457198" indent="0" algn="ctr">
              <a:buNone/>
              <a:defRPr sz="2000"/>
            </a:lvl2pPr>
            <a:lvl3pPr marL="914396" indent="0" algn="ctr">
              <a:buNone/>
              <a:defRPr sz="1800"/>
            </a:lvl3pPr>
            <a:lvl4pPr marL="1371597" indent="0" algn="ctr">
              <a:buNone/>
              <a:defRPr sz="1601"/>
            </a:lvl4pPr>
            <a:lvl5pPr marL="1828795" indent="0" algn="ctr">
              <a:buNone/>
              <a:defRPr sz="1601"/>
            </a:lvl5pPr>
            <a:lvl6pPr marL="2285994" indent="0" algn="ctr">
              <a:buNone/>
              <a:defRPr sz="1601"/>
            </a:lvl6pPr>
            <a:lvl7pPr marL="2743191" indent="0" algn="ctr">
              <a:buNone/>
              <a:defRPr sz="1601"/>
            </a:lvl7pPr>
            <a:lvl8pPr marL="3200389" indent="0" algn="ctr">
              <a:buNone/>
              <a:defRPr sz="1601"/>
            </a:lvl8pPr>
            <a:lvl9pPr marL="3657591" indent="0" algn="ctr">
              <a:buNone/>
              <a:defRPr sz="1601"/>
            </a:lvl9pPr>
          </a:lstStyle>
          <a:p>
            <a:r>
              <a:rPr lang="de-DE" dirty="0"/>
              <a:t>Master-Untertitelformat bearbeiten</a:t>
            </a:r>
          </a:p>
          <a:p>
            <a:r>
              <a:rPr lang="de-DE" dirty="0" err="1"/>
              <a:t>Ööö</a:t>
            </a:r>
            <a:endParaRPr lang="de-DE" dirty="0"/>
          </a:p>
          <a:p>
            <a:r>
              <a:rPr lang="de-DE" dirty="0" err="1"/>
              <a:t>Ooo</a:t>
            </a:r>
            <a:endParaRPr lang="de-DE" dirty="0"/>
          </a:p>
          <a:p>
            <a:r>
              <a:rPr lang="de-DE" dirty="0" err="1"/>
              <a:t>Ppp</a:t>
            </a:r>
            <a:endParaRPr lang="de-DE" dirty="0"/>
          </a:p>
          <a:p>
            <a:r>
              <a:rPr lang="de-DE" dirty="0"/>
              <a:t>ggg</a:t>
            </a:r>
          </a:p>
        </p:txBody>
      </p:sp>
      <p:pic>
        <p:nvPicPr>
          <p:cNvPr id="14" name="Grafik 13">
            <a:extLst>
              <a:ext uri="{FF2B5EF4-FFF2-40B4-BE49-F238E27FC236}">
                <a16:creationId xmlns:a16="http://schemas.microsoft.com/office/drawing/2014/main" id="{79EC2314-0C3F-4360-AA0C-233650FC9F25}"/>
              </a:ext>
            </a:extLst>
          </p:cNvPr>
          <p:cNvPicPr>
            <a:picLocks noChangeAspect="1"/>
          </p:cNvPicPr>
          <p:nvPr userDrawn="1"/>
        </p:nvPicPr>
        <p:blipFill rotWithShape="1">
          <a:blip r:embed="rId5" cstate="hqprint">
            <a:extLst>
              <a:ext uri="{28A0092B-C50C-407E-A947-70E740481C1C}">
                <a14:useLocalDpi xmlns:a14="http://schemas.microsoft.com/office/drawing/2010/main" val="0"/>
              </a:ext>
            </a:extLst>
          </a:blip>
          <a:srcRect/>
          <a:stretch/>
        </p:blipFill>
        <p:spPr>
          <a:xfrm>
            <a:off x="11378132" y="6307363"/>
            <a:ext cx="464607" cy="448438"/>
          </a:xfrm>
          <a:prstGeom prst="rect">
            <a:avLst/>
          </a:prstGeom>
        </p:spPr>
      </p:pic>
    </p:spTree>
    <p:extLst>
      <p:ext uri="{BB962C8B-B14F-4D97-AF65-F5344CB8AC3E}">
        <p14:creationId xmlns:p14="http://schemas.microsoft.com/office/powerpoint/2010/main" val="299154000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Klammer Text">
    <p:spTree>
      <p:nvGrpSpPr>
        <p:cNvPr id="1" name=""/>
        <p:cNvGrpSpPr/>
        <p:nvPr/>
      </p:nvGrpSpPr>
      <p:grpSpPr>
        <a:xfrm>
          <a:off x="0" y="0"/>
          <a:ext cx="0" cy="0"/>
          <a:chOff x="0" y="0"/>
          <a:chExt cx="0" cy="0"/>
        </a:xfrm>
      </p:grpSpPr>
      <p:pic>
        <p:nvPicPr>
          <p:cNvPr id="4" name="Grafik 3">
            <a:extLst>
              <a:ext uri="{FF2B5EF4-FFF2-40B4-BE49-F238E27FC236}">
                <a16:creationId xmlns:a16="http://schemas.microsoft.com/office/drawing/2014/main" id="{A9B308BF-64A2-4F97-9DDF-DA91D1D9412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83847" y="4966766"/>
            <a:ext cx="12192000" cy="854826"/>
          </a:xfrm>
          <a:prstGeom prst="rect">
            <a:avLst/>
          </a:prstGeom>
        </p:spPr>
      </p:pic>
      <p:pic>
        <p:nvPicPr>
          <p:cNvPr id="3" name="Grafik 2">
            <a:extLst>
              <a:ext uri="{FF2B5EF4-FFF2-40B4-BE49-F238E27FC236}">
                <a16:creationId xmlns:a16="http://schemas.microsoft.com/office/drawing/2014/main" id="{AE33E8E4-29A4-4CB6-869E-89ADF8B584F9}"/>
              </a:ext>
            </a:extLst>
          </p:cNvPr>
          <p:cNvPicPr>
            <a:picLocks noChangeAspect="1"/>
          </p:cNvPicPr>
          <p:nvPr userDrawn="1"/>
        </p:nvPicPr>
        <p:blipFill>
          <a:blip r:embed="rId3" cstate="hqprint">
            <a:extLst>
              <a:ext uri="{28A0092B-C50C-407E-A947-70E740481C1C}">
                <a14:useLocalDpi xmlns:a14="http://schemas.microsoft.com/office/drawing/2010/main" val="0"/>
              </a:ext>
            </a:extLst>
          </a:blip>
          <a:srcRect/>
          <a:stretch/>
        </p:blipFill>
        <p:spPr>
          <a:xfrm>
            <a:off x="-24548" y="441733"/>
            <a:ext cx="6096001" cy="883899"/>
          </a:xfrm>
          <a:prstGeom prst="rect">
            <a:avLst/>
          </a:prstGeom>
        </p:spPr>
      </p:pic>
      <p:pic>
        <p:nvPicPr>
          <p:cNvPr id="9" name="Grafik 8">
            <a:extLst>
              <a:ext uri="{FF2B5EF4-FFF2-40B4-BE49-F238E27FC236}">
                <a16:creationId xmlns:a16="http://schemas.microsoft.com/office/drawing/2014/main" id="{92AB1A1C-86F0-475A-B5AE-FF33E392091F}"/>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 y="6202431"/>
            <a:ext cx="12192000" cy="672965"/>
          </a:xfrm>
          <a:prstGeom prst="rect">
            <a:avLst/>
          </a:prstGeom>
        </p:spPr>
      </p:pic>
      <p:sp>
        <p:nvSpPr>
          <p:cNvPr id="10" name="Datumsplatzhalter 3">
            <a:extLst>
              <a:ext uri="{FF2B5EF4-FFF2-40B4-BE49-F238E27FC236}">
                <a16:creationId xmlns:a16="http://schemas.microsoft.com/office/drawing/2014/main" id="{D04832B5-5421-435C-9A5C-D594D5C4EA29}"/>
              </a:ext>
            </a:extLst>
          </p:cNvPr>
          <p:cNvSpPr>
            <a:spLocks noGrp="1"/>
          </p:cNvSpPr>
          <p:nvPr>
            <p:ph type="dt" sz="half" idx="10"/>
          </p:nvPr>
        </p:nvSpPr>
        <p:spPr>
          <a:xfrm>
            <a:off x="838199" y="6356352"/>
            <a:ext cx="2743200" cy="365125"/>
          </a:xfrm>
          <a:prstGeom prst="rect">
            <a:avLst/>
          </a:prstGeom>
        </p:spPr>
        <p:txBody>
          <a:bodyPr/>
          <a:lstStyle>
            <a:lvl1pPr>
              <a:defRPr>
                <a:solidFill>
                  <a:schemeClr val="bg1"/>
                </a:solidFill>
              </a:defRPr>
            </a:lvl1pPr>
          </a:lstStyle>
          <a:p>
            <a:fld id="{EB6AC83E-F755-44FF-88E0-23891314D52F}" type="datetime1">
              <a:rPr lang="de-DE" smtClean="0"/>
              <a:t>03.11.2021</a:t>
            </a:fld>
            <a:endParaRPr lang="de-DE" dirty="0"/>
          </a:p>
        </p:txBody>
      </p:sp>
      <p:sp>
        <p:nvSpPr>
          <p:cNvPr id="11" name="Fußzeilenplatzhalter 4">
            <a:extLst>
              <a:ext uri="{FF2B5EF4-FFF2-40B4-BE49-F238E27FC236}">
                <a16:creationId xmlns:a16="http://schemas.microsoft.com/office/drawing/2014/main" id="{CE379078-059A-4359-B1F4-C1BAD1F032BE}"/>
              </a:ext>
            </a:extLst>
          </p:cNvPr>
          <p:cNvSpPr>
            <a:spLocks noGrp="1"/>
          </p:cNvSpPr>
          <p:nvPr>
            <p:ph type="ftr" sz="quarter" idx="11"/>
          </p:nvPr>
        </p:nvSpPr>
        <p:spPr>
          <a:xfrm>
            <a:off x="5007591" y="6356352"/>
            <a:ext cx="6106237" cy="365125"/>
          </a:xfrm>
          <a:prstGeom prst="rect">
            <a:avLst/>
          </a:prstGeom>
        </p:spPr>
        <p:txBody>
          <a:bodyPr/>
          <a:lstStyle>
            <a:lvl1pPr algn="r">
              <a:defRPr>
                <a:solidFill>
                  <a:schemeClr val="bg1"/>
                </a:solidFill>
              </a:defRPr>
            </a:lvl1pPr>
          </a:lstStyle>
          <a:p>
            <a:endParaRPr lang="de-DE" dirty="0"/>
          </a:p>
        </p:txBody>
      </p:sp>
      <p:sp>
        <p:nvSpPr>
          <p:cNvPr id="13" name="Foliennummernplatzhalter 5">
            <a:extLst>
              <a:ext uri="{FF2B5EF4-FFF2-40B4-BE49-F238E27FC236}">
                <a16:creationId xmlns:a16="http://schemas.microsoft.com/office/drawing/2014/main" id="{0D60F506-1BA5-41CA-9268-CD15EBAE3C5B}"/>
              </a:ext>
            </a:extLst>
          </p:cNvPr>
          <p:cNvSpPr>
            <a:spLocks noGrp="1"/>
          </p:cNvSpPr>
          <p:nvPr>
            <p:ph type="sldNum" sz="quarter" idx="12"/>
          </p:nvPr>
        </p:nvSpPr>
        <p:spPr>
          <a:xfrm>
            <a:off x="58006" y="6356352"/>
            <a:ext cx="780197" cy="365125"/>
          </a:xfrm>
          <a:prstGeom prst="rect">
            <a:avLst/>
          </a:prstGeom>
        </p:spPr>
        <p:txBody>
          <a:bodyPr/>
          <a:lstStyle>
            <a:lvl1pPr algn="l">
              <a:defRPr>
                <a:solidFill>
                  <a:schemeClr val="bg1"/>
                </a:solidFill>
              </a:defRPr>
            </a:lvl1pPr>
          </a:lstStyle>
          <a:p>
            <a:fld id="{07240774-CFD2-4AB8-B231-46D42DA9185A}" type="slidenum">
              <a:rPr lang="de-DE" smtClean="0"/>
              <a:pPr/>
              <a:t>‹Nr.›</a:t>
            </a:fld>
            <a:endParaRPr lang="de-DE" dirty="0"/>
          </a:p>
        </p:txBody>
      </p:sp>
      <p:sp>
        <p:nvSpPr>
          <p:cNvPr id="7" name="Titel 1">
            <a:extLst>
              <a:ext uri="{FF2B5EF4-FFF2-40B4-BE49-F238E27FC236}">
                <a16:creationId xmlns:a16="http://schemas.microsoft.com/office/drawing/2014/main" id="{3A763C94-64CE-44A4-B5A9-0FAD272C9046}"/>
              </a:ext>
            </a:extLst>
          </p:cNvPr>
          <p:cNvSpPr>
            <a:spLocks noGrp="1"/>
          </p:cNvSpPr>
          <p:nvPr>
            <p:ph type="ctrTitle"/>
          </p:nvPr>
        </p:nvSpPr>
        <p:spPr>
          <a:xfrm>
            <a:off x="838199" y="1971065"/>
            <a:ext cx="4718050" cy="2912084"/>
          </a:xfrm>
        </p:spPr>
        <p:txBody>
          <a:bodyPr anchor="t" anchorCtr="0">
            <a:normAutofit/>
          </a:bodyPr>
          <a:lstStyle>
            <a:lvl1pPr algn="ctr">
              <a:lnSpc>
                <a:spcPct val="100000"/>
              </a:lnSpc>
              <a:defRPr sz="3199" cap="all" baseline="0">
                <a:solidFill>
                  <a:srgbClr val="636363"/>
                </a:solidFill>
                <a:latin typeface="Noto Sans "/>
                <a:ea typeface="Noto Sans regular" panose="020B0502040504020204" pitchFamily="34"/>
                <a:cs typeface="Noto Sans regular" panose="020B0502040504020204" pitchFamily="34"/>
              </a:defRPr>
            </a:lvl1pPr>
          </a:lstStyle>
          <a:p>
            <a:r>
              <a:rPr lang="de-DE" dirty="0"/>
              <a:t>Mastertitelformat bearbeiten</a:t>
            </a:r>
          </a:p>
        </p:txBody>
      </p:sp>
      <p:sp>
        <p:nvSpPr>
          <p:cNvPr id="8" name="Untertitel 2">
            <a:extLst>
              <a:ext uri="{FF2B5EF4-FFF2-40B4-BE49-F238E27FC236}">
                <a16:creationId xmlns:a16="http://schemas.microsoft.com/office/drawing/2014/main" id="{EDB2B1E3-9479-4706-87E4-11BB95945EE4}"/>
              </a:ext>
            </a:extLst>
          </p:cNvPr>
          <p:cNvSpPr>
            <a:spLocks noGrp="1"/>
          </p:cNvSpPr>
          <p:nvPr>
            <p:ph type="subTitle" idx="1"/>
          </p:nvPr>
        </p:nvSpPr>
        <p:spPr>
          <a:xfrm>
            <a:off x="6348294" y="1971067"/>
            <a:ext cx="5532556" cy="3140685"/>
          </a:xfrm>
        </p:spPr>
        <p:txBody>
          <a:bodyPr/>
          <a:lstStyle>
            <a:lvl1pPr marL="0" indent="0" algn="l">
              <a:buClr>
                <a:srgbClr val="C1002A"/>
              </a:buClr>
              <a:buFont typeface="Wingdings" panose="05000000000000000000" pitchFamily="2" charset="2"/>
              <a:buNone/>
              <a:defRPr sz="2399">
                <a:solidFill>
                  <a:srgbClr val="636363"/>
                </a:solidFill>
              </a:defRPr>
            </a:lvl1pPr>
            <a:lvl2pPr marL="457198" indent="0" algn="ctr">
              <a:buNone/>
              <a:defRPr sz="2000"/>
            </a:lvl2pPr>
            <a:lvl3pPr marL="914396" indent="0" algn="ctr">
              <a:buNone/>
              <a:defRPr sz="1800"/>
            </a:lvl3pPr>
            <a:lvl4pPr marL="1371597" indent="0" algn="ctr">
              <a:buNone/>
              <a:defRPr sz="1601"/>
            </a:lvl4pPr>
            <a:lvl5pPr marL="1828795" indent="0" algn="ctr">
              <a:buNone/>
              <a:defRPr sz="1601"/>
            </a:lvl5pPr>
            <a:lvl6pPr marL="2285994" indent="0" algn="ctr">
              <a:buNone/>
              <a:defRPr sz="1601"/>
            </a:lvl6pPr>
            <a:lvl7pPr marL="2743191" indent="0" algn="ctr">
              <a:buNone/>
              <a:defRPr sz="1601"/>
            </a:lvl7pPr>
            <a:lvl8pPr marL="3200389" indent="0" algn="ctr">
              <a:buNone/>
              <a:defRPr sz="1601"/>
            </a:lvl8pPr>
            <a:lvl9pPr marL="3657591" indent="0" algn="ctr">
              <a:buNone/>
              <a:defRPr sz="1601"/>
            </a:lvl9pPr>
          </a:lstStyle>
          <a:p>
            <a:r>
              <a:rPr lang="de-DE" dirty="0"/>
              <a:t>Master-Untertitelformat bearbeiten</a:t>
            </a:r>
          </a:p>
        </p:txBody>
      </p:sp>
      <p:pic>
        <p:nvPicPr>
          <p:cNvPr id="14" name="Grafik 13">
            <a:extLst>
              <a:ext uri="{FF2B5EF4-FFF2-40B4-BE49-F238E27FC236}">
                <a16:creationId xmlns:a16="http://schemas.microsoft.com/office/drawing/2014/main" id="{B0DBB178-0375-472C-9DAC-0EFCCF7654F3}"/>
              </a:ext>
            </a:extLst>
          </p:cNvPr>
          <p:cNvPicPr>
            <a:picLocks noChangeAspect="1"/>
          </p:cNvPicPr>
          <p:nvPr userDrawn="1"/>
        </p:nvPicPr>
        <p:blipFill rotWithShape="1">
          <a:blip r:embed="rId5" cstate="hqprint">
            <a:extLst>
              <a:ext uri="{28A0092B-C50C-407E-A947-70E740481C1C}">
                <a14:useLocalDpi xmlns:a14="http://schemas.microsoft.com/office/drawing/2010/main" val="0"/>
              </a:ext>
            </a:extLst>
          </a:blip>
          <a:srcRect/>
          <a:stretch/>
        </p:blipFill>
        <p:spPr>
          <a:xfrm>
            <a:off x="11378132" y="6307363"/>
            <a:ext cx="464607" cy="448438"/>
          </a:xfrm>
          <a:prstGeom prst="rect">
            <a:avLst/>
          </a:prstGeom>
        </p:spPr>
      </p:pic>
    </p:spTree>
    <p:extLst>
      <p:ext uri="{BB962C8B-B14F-4D97-AF65-F5344CB8AC3E}">
        <p14:creationId xmlns:p14="http://schemas.microsoft.com/office/powerpoint/2010/main" val="366457140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jpe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3.xml"/><Relationship Id="rId3" Type="http://schemas.openxmlformats.org/officeDocument/2006/relationships/slideLayout" Target="../slideLayouts/slideLayout18.xml"/><Relationship Id="rId7" Type="http://schemas.openxmlformats.org/officeDocument/2006/relationships/slideLayout" Target="../slideLayouts/slideLayout22.xml"/><Relationship Id="rId12" Type="http://schemas.openxmlformats.org/officeDocument/2006/relationships/theme" Target="../theme/theme2.xml"/><Relationship Id="rId2" Type="http://schemas.openxmlformats.org/officeDocument/2006/relationships/slideLayout" Target="../slideLayouts/slideLayout17.xml"/><Relationship Id="rId1" Type="http://schemas.openxmlformats.org/officeDocument/2006/relationships/slideLayout" Target="../slideLayouts/slideLayout16.xml"/><Relationship Id="rId6" Type="http://schemas.openxmlformats.org/officeDocument/2006/relationships/slideLayout" Target="../slideLayouts/slideLayout21.xml"/><Relationship Id="rId11" Type="http://schemas.openxmlformats.org/officeDocument/2006/relationships/slideLayout" Target="../slideLayouts/slideLayout26.xml"/><Relationship Id="rId5" Type="http://schemas.openxmlformats.org/officeDocument/2006/relationships/slideLayout" Target="../slideLayouts/slideLayout20.xml"/><Relationship Id="rId10" Type="http://schemas.openxmlformats.org/officeDocument/2006/relationships/slideLayout" Target="../slideLayouts/slideLayout25.xml"/><Relationship Id="rId4" Type="http://schemas.openxmlformats.org/officeDocument/2006/relationships/slideLayout" Target="../slideLayouts/slideLayout19.xml"/><Relationship Id="rId9" Type="http://schemas.openxmlformats.org/officeDocument/2006/relationships/slideLayout" Target="../slideLayouts/slideLayout24.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4.xml"/><Relationship Id="rId13" Type="http://schemas.openxmlformats.org/officeDocument/2006/relationships/slideLayout" Target="../slideLayouts/slideLayout39.xml"/><Relationship Id="rId18" Type="http://schemas.openxmlformats.org/officeDocument/2006/relationships/slideLayout" Target="../slideLayouts/slideLayout44.xml"/><Relationship Id="rId3" Type="http://schemas.openxmlformats.org/officeDocument/2006/relationships/slideLayout" Target="../slideLayouts/slideLayout29.xml"/><Relationship Id="rId21" Type="http://schemas.openxmlformats.org/officeDocument/2006/relationships/slideLayout" Target="../slideLayouts/slideLayout47.xml"/><Relationship Id="rId7" Type="http://schemas.openxmlformats.org/officeDocument/2006/relationships/slideLayout" Target="../slideLayouts/slideLayout33.xml"/><Relationship Id="rId12" Type="http://schemas.openxmlformats.org/officeDocument/2006/relationships/slideLayout" Target="../slideLayouts/slideLayout38.xml"/><Relationship Id="rId17" Type="http://schemas.openxmlformats.org/officeDocument/2006/relationships/slideLayout" Target="../slideLayouts/slideLayout43.xml"/><Relationship Id="rId25" Type="http://schemas.openxmlformats.org/officeDocument/2006/relationships/image" Target="../media/image2.png"/><Relationship Id="rId2" Type="http://schemas.openxmlformats.org/officeDocument/2006/relationships/slideLayout" Target="../slideLayouts/slideLayout28.xml"/><Relationship Id="rId16" Type="http://schemas.openxmlformats.org/officeDocument/2006/relationships/slideLayout" Target="../slideLayouts/slideLayout42.xml"/><Relationship Id="rId20" Type="http://schemas.openxmlformats.org/officeDocument/2006/relationships/slideLayout" Target="../slideLayouts/slideLayout46.xml"/><Relationship Id="rId1" Type="http://schemas.openxmlformats.org/officeDocument/2006/relationships/slideLayout" Target="../slideLayouts/slideLayout27.xml"/><Relationship Id="rId6" Type="http://schemas.openxmlformats.org/officeDocument/2006/relationships/slideLayout" Target="../slideLayouts/slideLayout32.xml"/><Relationship Id="rId11" Type="http://schemas.openxmlformats.org/officeDocument/2006/relationships/slideLayout" Target="../slideLayouts/slideLayout37.xml"/><Relationship Id="rId24" Type="http://schemas.openxmlformats.org/officeDocument/2006/relationships/image" Target="../media/image1.jpeg"/><Relationship Id="rId5" Type="http://schemas.openxmlformats.org/officeDocument/2006/relationships/slideLayout" Target="../slideLayouts/slideLayout31.xml"/><Relationship Id="rId15" Type="http://schemas.openxmlformats.org/officeDocument/2006/relationships/slideLayout" Target="../slideLayouts/slideLayout41.xml"/><Relationship Id="rId23" Type="http://schemas.openxmlformats.org/officeDocument/2006/relationships/theme" Target="../theme/theme3.xml"/><Relationship Id="rId10" Type="http://schemas.openxmlformats.org/officeDocument/2006/relationships/slideLayout" Target="../slideLayouts/slideLayout36.xml"/><Relationship Id="rId19" Type="http://schemas.openxmlformats.org/officeDocument/2006/relationships/slideLayout" Target="../slideLayouts/slideLayout45.xml"/><Relationship Id="rId4" Type="http://schemas.openxmlformats.org/officeDocument/2006/relationships/slideLayout" Target="../slideLayouts/slideLayout30.xml"/><Relationship Id="rId9" Type="http://schemas.openxmlformats.org/officeDocument/2006/relationships/slideLayout" Target="../slideLayouts/slideLayout35.xml"/><Relationship Id="rId14" Type="http://schemas.openxmlformats.org/officeDocument/2006/relationships/slideLayout" Target="../slideLayouts/slideLayout40.xml"/><Relationship Id="rId22" Type="http://schemas.openxmlformats.org/officeDocument/2006/relationships/slideLayout" Target="../slideLayouts/slideLayout4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a:extLst>
              <a:ext uri="{FF2B5EF4-FFF2-40B4-BE49-F238E27FC236}">
                <a16:creationId xmlns:a16="http://schemas.microsoft.com/office/drawing/2014/main" id="{010A2629-F338-4501-9473-0E99B1D1398C}"/>
              </a:ext>
            </a:extLst>
          </p:cNvPr>
          <p:cNvSpPr>
            <a:spLocks noGrp="1"/>
          </p:cNvSpPr>
          <p:nvPr>
            <p:ph type="title"/>
          </p:nvPr>
        </p:nvSpPr>
        <p:spPr>
          <a:xfrm>
            <a:off x="838202" y="365127"/>
            <a:ext cx="10515599" cy="1325563"/>
          </a:xfrm>
          <a:prstGeom prst="rect">
            <a:avLst/>
          </a:prstGeom>
        </p:spPr>
        <p:txBody>
          <a:bodyPr vert="horz" lIns="91440" tIns="45720" rIns="91440" bIns="45720" rtlCol="0" anchor="ctr">
            <a:normAutofit/>
          </a:bodyPr>
          <a:lstStyle/>
          <a:p>
            <a:r>
              <a:rPr lang="de-DE" dirty="0"/>
              <a:t>Mastertitelformat bearbeiten</a:t>
            </a:r>
          </a:p>
        </p:txBody>
      </p:sp>
      <p:sp>
        <p:nvSpPr>
          <p:cNvPr id="3" name="Textplatzhalter 2">
            <a:extLst>
              <a:ext uri="{FF2B5EF4-FFF2-40B4-BE49-F238E27FC236}">
                <a16:creationId xmlns:a16="http://schemas.microsoft.com/office/drawing/2014/main" id="{FFDD1963-0B4B-40C0-8290-FF43994441B5}"/>
              </a:ext>
            </a:extLst>
          </p:cNvPr>
          <p:cNvSpPr>
            <a:spLocks noGrp="1"/>
          </p:cNvSpPr>
          <p:nvPr>
            <p:ph type="body" idx="1"/>
          </p:nvPr>
        </p:nvSpPr>
        <p:spPr>
          <a:xfrm>
            <a:off x="838202" y="1825625"/>
            <a:ext cx="10515599" cy="4351338"/>
          </a:xfrm>
          <a:prstGeom prst="rect">
            <a:avLst/>
          </a:prstGeom>
        </p:spPr>
        <p:txBody>
          <a:bodyPr vert="horz" lIns="91440" tIns="45720" rIns="91440" bIns="45720" rtlCol="0">
            <a:normAutofit/>
          </a:body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pic>
        <p:nvPicPr>
          <p:cNvPr id="7" name="Grafik 6">
            <a:extLst>
              <a:ext uri="{FF2B5EF4-FFF2-40B4-BE49-F238E27FC236}">
                <a16:creationId xmlns:a16="http://schemas.microsoft.com/office/drawing/2014/main" id="{B9DBA5ED-2511-4068-B60A-69DBED234F34}"/>
              </a:ext>
            </a:extLst>
          </p:cNvPr>
          <p:cNvPicPr>
            <a:picLocks noChangeAspect="1"/>
          </p:cNvPicPr>
          <p:nvPr userDrawn="1"/>
        </p:nvPicPr>
        <p:blipFill>
          <a:blip r:embed="rId17">
            <a:extLst>
              <a:ext uri="{28A0092B-C50C-407E-A947-70E740481C1C}">
                <a14:useLocalDpi xmlns:a14="http://schemas.microsoft.com/office/drawing/2010/main" val="0"/>
              </a:ext>
            </a:extLst>
          </a:blip>
          <a:stretch>
            <a:fillRect/>
          </a:stretch>
        </p:blipFill>
        <p:spPr>
          <a:xfrm>
            <a:off x="1" y="6202431"/>
            <a:ext cx="12192000" cy="672965"/>
          </a:xfrm>
          <a:prstGeom prst="rect">
            <a:avLst/>
          </a:prstGeom>
        </p:spPr>
      </p:pic>
      <p:sp>
        <p:nvSpPr>
          <p:cNvPr id="8" name="Datumsplatzhalter 3">
            <a:extLst>
              <a:ext uri="{FF2B5EF4-FFF2-40B4-BE49-F238E27FC236}">
                <a16:creationId xmlns:a16="http://schemas.microsoft.com/office/drawing/2014/main" id="{263E14F9-F0BC-4E47-AC3B-0EB4106D9853}"/>
              </a:ext>
            </a:extLst>
          </p:cNvPr>
          <p:cNvSpPr>
            <a:spLocks noGrp="1"/>
          </p:cNvSpPr>
          <p:nvPr>
            <p:ph type="dt" sz="half" idx="2"/>
          </p:nvPr>
        </p:nvSpPr>
        <p:spPr>
          <a:xfrm>
            <a:off x="838199" y="6356352"/>
            <a:ext cx="2743200" cy="365125"/>
          </a:xfrm>
          <a:prstGeom prst="rect">
            <a:avLst/>
          </a:prstGeom>
        </p:spPr>
        <p:txBody>
          <a:bodyPr/>
          <a:lstStyle>
            <a:lvl1pPr>
              <a:defRPr>
                <a:solidFill>
                  <a:schemeClr val="bg1"/>
                </a:solidFill>
                <a:latin typeface="Noto Sans "/>
              </a:defRPr>
            </a:lvl1pPr>
          </a:lstStyle>
          <a:p>
            <a:fld id="{5C3B3ADE-8FA4-478C-8BA1-42E49C732F42}" type="datetime1">
              <a:rPr lang="de-DE" smtClean="0"/>
              <a:t>03.11.2021</a:t>
            </a:fld>
            <a:endParaRPr lang="de-DE" dirty="0"/>
          </a:p>
        </p:txBody>
      </p:sp>
      <p:sp>
        <p:nvSpPr>
          <p:cNvPr id="9" name="Fußzeilenplatzhalter 4">
            <a:extLst>
              <a:ext uri="{FF2B5EF4-FFF2-40B4-BE49-F238E27FC236}">
                <a16:creationId xmlns:a16="http://schemas.microsoft.com/office/drawing/2014/main" id="{C1260EEA-C42D-47AB-A95D-C7EB3E7ED8B1}"/>
              </a:ext>
            </a:extLst>
          </p:cNvPr>
          <p:cNvSpPr>
            <a:spLocks noGrp="1"/>
          </p:cNvSpPr>
          <p:nvPr>
            <p:ph type="ftr" sz="quarter" idx="3"/>
          </p:nvPr>
        </p:nvSpPr>
        <p:spPr>
          <a:xfrm>
            <a:off x="5007591" y="6356352"/>
            <a:ext cx="6106237" cy="365125"/>
          </a:xfrm>
          <a:prstGeom prst="rect">
            <a:avLst/>
          </a:prstGeom>
        </p:spPr>
        <p:txBody>
          <a:bodyPr/>
          <a:lstStyle>
            <a:lvl1pPr algn="r">
              <a:defRPr>
                <a:solidFill>
                  <a:schemeClr val="bg1"/>
                </a:solidFill>
                <a:latin typeface="Noto Sans "/>
              </a:defRPr>
            </a:lvl1pPr>
          </a:lstStyle>
          <a:p>
            <a:endParaRPr lang="de-DE" dirty="0"/>
          </a:p>
        </p:txBody>
      </p:sp>
      <p:sp>
        <p:nvSpPr>
          <p:cNvPr id="10" name="Foliennummernplatzhalter 5">
            <a:extLst>
              <a:ext uri="{FF2B5EF4-FFF2-40B4-BE49-F238E27FC236}">
                <a16:creationId xmlns:a16="http://schemas.microsoft.com/office/drawing/2014/main" id="{7C03EC7E-A973-45B9-8C45-CD16D7E9E5F4}"/>
              </a:ext>
            </a:extLst>
          </p:cNvPr>
          <p:cNvSpPr>
            <a:spLocks noGrp="1"/>
          </p:cNvSpPr>
          <p:nvPr>
            <p:ph type="sldNum" sz="quarter" idx="4"/>
          </p:nvPr>
        </p:nvSpPr>
        <p:spPr>
          <a:xfrm>
            <a:off x="58008" y="6356352"/>
            <a:ext cx="780197" cy="365125"/>
          </a:xfrm>
          <a:prstGeom prst="rect">
            <a:avLst/>
          </a:prstGeom>
        </p:spPr>
        <p:txBody>
          <a:bodyPr/>
          <a:lstStyle>
            <a:lvl1pPr algn="l">
              <a:defRPr>
                <a:solidFill>
                  <a:schemeClr val="bg1"/>
                </a:solidFill>
                <a:latin typeface="Noto Sans "/>
              </a:defRPr>
            </a:lvl1pPr>
          </a:lstStyle>
          <a:p>
            <a:fld id="{07240774-CFD2-4AB8-B231-46D42DA9185A}" type="slidenum">
              <a:rPr lang="de-DE" smtClean="0"/>
              <a:pPr/>
              <a:t>‹Nr.›</a:t>
            </a:fld>
            <a:endParaRPr lang="de-DE" dirty="0"/>
          </a:p>
        </p:txBody>
      </p:sp>
      <p:pic>
        <p:nvPicPr>
          <p:cNvPr id="11" name="Grafik 10">
            <a:extLst>
              <a:ext uri="{FF2B5EF4-FFF2-40B4-BE49-F238E27FC236}">
                <a16:creationId xmlns:a16="http://schemas.microsoft.com/office/drawing/2014/main" id="{E4429CA4-D526-472D-93B4-47445B12FDD1}"/>
              </a:ext>
            </a:extLst>
          </p:cNvPr>
          <p:cNvPicPr>
            <a:picLocks noChangeAspect="1"/>
          </p:cNvPicPr>
          <p:nvPr userDrawn="1"/>
        </p:nvPicPr>
        <p:blipFill rotWithShape="1">
          <a:blip r:embed="rId18" cstate="hqprint">
            <a:extLst>
              <a:ext uri="{28A0092B-C50C-407E-A947-70E740481C1C}">
                <a14:useLocalDpi xmlns:a14="http://schemas.microsoft.com/office/drawing/2010/main" val="0"/>
              </a:ext>
            </a:extLst>
          </a:blip>
          <a:srcRect/>
          <a:stretch/>
        </p:blipFill>
        <p:spPr>
          <a:xfrm>
            <a:off x="11378132" y="6307363"/>
            <a:ext cx="464607" cy="448438"/>
          </a:xfrm>
          <a:prstGeom prst="rect">
            <a:avLst/>
          </a:prstGeom>
        </p:spPr>
      </p:pic>
    </p:spTree>
    <p:extLst>
      <p:ext uri="{BB962C8B-B14F-4D97-AF65-F5344CB8AC3E}">
        <p14:creationId xmlns:p14="http://schemas.microsoft.com/office/powerpoint/2010/main" val="4194612629"/>
      </p:ext>
    </p:extLst>
  </p:cSld>
  <p:clrMap bg1="lt1" tx1="dk1" bg2="lt2" tx2="dk2" accent1="accent1" accent2="accent2" accent3="accent3" accent4="accent4" accent5="accent5" accent6="accent6" hlink="hlink" folHlink="folHlink"/>
  <p:sldLayoutIdLst>
    <p:sldLayoutId id="2147483655" r:id="rId1"/>
    <p:sldLayoutId id="2147483649" r:id="rId2"/>
    <p:sldLayoutId id="2147483651" r:id="rId3"/>
    <p:sldLayoutId id="2147483650" r:id="rId4"/>
    <p:sldLayoutId id="2147483660" r:id="rId5"/>
    <p:sldLayoutId id="2147483661" r:id="rId6"/>
    <p:sldLayoutId id="2147483662" r:id="rId7"/>
    <p:sldLayoutId id="2147483663" r:id="rId8"/>
    <p:sldLayoutId id="2147483664" r:id="rId9"/>
    <p:sldLayoutId id="2147483652" r:id="rId10"/>
    <p:sldLayoutId id="2147483654" r:id="rId11"/>
    <p:sldLayoutId id="2147483656" r:id="rId12"/>
    <p:sldLayoutId id="2147483657" r:id="rId13"/>
    <p:sldLayoutId id="2147483658" r:id="rId14"/>
    <p:sldLayoutId id="2147483659" r:id="rId15"/>
  </p:sldLayoutIdLst>
  <p:hf hdr="0" ftr="0" dt="0"/>
  <p:txStyles>
    <p:titleStyle>
      <a:lvl1pPr algn="l" defTabSz="914396" rtl="0" eaLnBrk="1" latinLnBrk="0" hangingPunct="1">
        <a:lnSpc>
          <a:spcPct val="90000"/>
        </a:lnSpc>
        <a:spcBef>
          <a:spcPct val="0"/>
        </a:spcBef>
        <a:buNone/>
        <a:defRPr sz="4399" kern="1200">
          <a:solidFill>
            <a:srgbClr val="636363"/>
          </a:solidFill>
          <a:latin typeface="Noto Sans "/>
          <a:ea typeface="Noto Sans regular" panose="020B0502040504020204" pitchFamily="34"/>
          <a:cs typeface="Noto Sans regular" panose="020B0502040504020204" pitchFamily="34"/>
        </a:defRPr>
      </a:lvl1pPr>
    </p:titleStyle>
    <p:bodyStyle>
      <a:lvl1pPr marL="228600" indent="-228600" algn="l" defTabSz="914396" rtl="0" eaLnBrk="1" latinLnBrk="0" hangingPunct="1">
        <a:lnSpc>
          <a:spcPct val="90000"/>
        </a:lnSpc>
        <a:spcBef>
          <a:spcPts val="1000"/>
        </a:spcBef>
        <a:buFont typeface="Arial" panose="020B0604020202020204" pitchFamily="34" charset="0"/>
        <a:buChar char="•"/>
        <a:defRPr sz="2800" kern="1200">
          <a:solidFill>
            <a:srgbClr val="636363"/>
          </a:solidFill>
          <a:latin typeface="Noto Sans "/>
          <a:ea typeface="Noto Sans regular" panose="020B0502040504020204" pitchFamily="34"/>
          <a:cs typeface="Noto Sans regular" panose="020B0502040504020204" pitchFamily="34"/>
        </a:defRPr>
      </a:lvl1pPr>
      <a:lvl2pPr marL="685798" indent="-228600" algn="l" defTabSz="914396" rtl="0" eaLnBrk="1" latinLnBrk="0" hangingPunct="1">
        <a:lnSpc>
          <a:spcPct val="90000"/>
        </a:lnSpc>
        <a:spcBef>
          <a:spcPts val="501"/>
        </a:spcBef>
        <a:buFont typeface="Arial" panose="020B0604020202020204" pitchFamily="34" charset="0"/>
        <a:buChar char="•"/>
        <a:defRPr sz="2399" kern="1200">
          <a:solidFill>
            <a:srgbClr val="636363"/>
          </a:solidFill>
          <a:latin typeface="Noto Sans "/>
          <a:ea typeface="Noto Sans regular" panose="020B0502040504020204" pitchFamily="34"/>
          <a:cs typeface="Noto Sans regular" panose="020B0502040504020204" pitchFamily="34"/>
        </a:defRPr>
      </a:lvl2pPr>
      <a:lvl3pPr marL="1142997" indent="-228600" algn="l" defTabSz="914396" rtl="0" eaLnBrk="1" latinLnBrk="0" hangingPunct="1">
        <a:lnSpc>
          <a:spcPct val="90000"/>
        </a:lnSpc>
        <a:spcBef>
          <a:spcPts val="501"/>
        </a:spcBef>
        <a:buFont typeface="Arial" panose="020B0604020202020204" pitchFamily="34" charset="0"/>
        <a:buChar char="•"/>
        <a:defRPr sz="2000" kern="1200">
          <a:solidFill>
            <a:srgbClr val="636363"/>
          </a:solidFill>
          <a:latin typeface="Noto Sans "/>
          <a:ea typeface="Noto Sans regular" panose="020B0502040504020204" pitchFamily="34"/>
          <a:cs typeface="Noto Sans regular" panose="020B0502040504020204" pitchFamily="34"/>
        </a:defRPr>
      </a:lvl3pPr>
      <a:lvl4pPr marL="1600196" indent="-228600" algn="l" defTabSz="914396" rtl="0" eaLnBrk="1" latinLnBrk="0" hangingPunct="1">
        <a:lnSpc>
          <a:spcPct val="90000"/>
        </a:lnSpc>
        <a:spcBef>
          <a:spcPts val="501"/>
        </a:spcBef>
        <a:buFont typeface="Arial" panose="020B0604020202020204" pitchFamily="34" charset="0"/>
        <a:buChar char="•"/>
        <a:defRPr sz="1800" kern="1200">
          <a:solidFill>
            <a:srgbClr val="636363"/>
          </a:solidFill>
          <a:latin typeface="Noto Sans "/>
          <a:ea typeface="Noto Sans regular" panose="020B0502040504020204" pitchFamily="34"/>
          <a:cs typeface="Noto Sans regular" panose="020B0502040504020204" pitchFamily="34"/>
        </a:defRPr>
      </a:lvl4pPr>
      <a:lvl5pPr marL="2057393" indent="-228600" algn="l" defTabSz="914396" rtl="0" eaLnBrk="1" latinLnBrk="0" hangingPunct="1">
        <a:lnSpc>
          <a:spcPct val="90000"/>
        </a:lnSpc>
        <a:spcBef>
          <a:spcPts val="501"/>
        </a:spcBef>
        <a:buFont typeface="Arial" panose="020B0604020202020204" pitchFamily="34" charset="0"/>
        <a:buChar char="•"/>
        <a:defRPr sz="1800" kern="1200">
          <a:solidFill>
            <a:srgbClr val="636363"/>
          </a:solidFill>
          <a:latin typeface="Noto Sans "/>
          <a:ea typeface="Noto Sans regular" panose="020B0502040504020204" pitchFamily="34"/>
          <a:cs typeface="Noto Sans regular" panose="020B0502040504020204" pitchFamily="34"/>
        </a:defRPr>
      </a:lvl5pPr>
      <a:lvl6pPr marL="2514593" indent="-228600" algn="l" defTabSz="914396" rtl="0" eaLnBrk="1" latinLnBrk="0" hangingPunct="1">
        <a:lnSpc>
          <a:spcPct val="90000"/>
        </a:lnSpc>
        <a:spcBef>
          <a:spcPts val="501"/>
        </a:spcBef>
        <a:buFont typeface="Arial" panose="020B0604020202020204" pitchFamily="34" charset="0"/>
        <a:buChar char="•"/>
        <a:defRPr sz="1800" kern="1200">
          <a:solidFill>
            <a:schemeClr val="tx1"/>
          </a:solidFill>
          <a:latin typeface="+mn-lt"/>
          <a:ea typeface="+mn-ea"/>
          <a:cs typeface="+mn-cs"/>
        </a:defRPr>
      </a:lvl6pPr>
      <a:lvl7pPr marL="2971792" indent="-228600" algn="l" defTabSz="914396" rtl="0" eaLnBrk="1" latinLnBrk="0" hangingPunct="1">
        <a:lnSpc>
          <a:spcPct val="90000"/>
        </a:lnSpc>
        <a:spcBef>
          <a:spcPts val="501"/>
        </a:spcBef>
        <a:buFont typeface="Arial" panose="020B0604020202020204" pitchFamily="34" charset="0"/>
        <a:buChar char="•"/>
        <a:defRPr sz="1800" kern="1200">
          <a:solidFill>
            <a:schemeClr val="tx1"/>
          </a:solidFill>
          <a:latin typeface="+mn-lt"/>
          <a:ea typeface="+mn-ea"/>
          <a:cs typeface="+mn-cs"/>
        </a:defRPr>
      </a:lvl7pPr>
      <a:lvl8pPr marL="3428991" indent="-228600" algn="l" defTabSz="914396" rtl="0" eaLnBrk="1" latinLnBrk="0" hangingPunct="1">
        <a:lnSpc>
          <a:spcPct val="90000"/>
        </a:lnSpc>
        <a:spcBef>
          <a:spcPts val="501"/>
        </a:spcBef>
        <a:buFont typeface="Arial" panose="020B0604020202020204" pitchFamily="34" charset="0"/>
        <a:buChar char="•"/>
        <a:defRPr sz="1800" kern="1200">
          <a:solidFill>
            <a:schemeClr val="tx1"/>
          </a:solidFill>
          <a:latin typeface="+mn-lt"/>
          <a:ea typeface="+mn-ea"/>
          <a:cs typeface="+mn-cs"/>
        </a:defRPr>
      </a:lvl8pPr>
      <a:lvl9pPr marL="3886188" indent="-228600" algn="l" defTabSz="914396" rtl="0" eaLnBrk="1" latinLnBrk="0" hangingPunct="1">
        <a:lnSpc>
          <a:spcPct val="90000"/>
        </a:lnSpc>
        <a:spcBef>
          <a:spcPts val="501"/>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396" rtl="0" eaLnBrk="1" latinLnBrk="0" hangingPunct="1">
        <a:defRPr sz="1800" kern="1200">
          <a:solidFill>
            <a:schemeClr val="tx1"/>
          </a:solidFill>
          <a:latin typeface="+mn-lt"/>
          <a:ea typeface="+mn-ea"/>
          <a:cs typeface="+mn-cs"/>
        </a:defRPr>
      </a:lvl1pPr>
      <a:lvl2pPr marL="457198" algn="l" defTabSz="914396" rtl="0" eaLnBrk="1" latinLnBrk="0" hangingPunct="1">
        <a:defRPr sz="1800" kern="1200">
          <a:solidFill>
            <a:schemeClr val="tx1"/>
          </a:solidFill>
          <a:latin typeface="+mn-lt"/>
          <a:ea typeface="+mn-ea"/>
          <a:cs typeface="+mn-cs"/>
        </a:defRPr>
      </a:lvl2pPr>
      <a:lvl3pPr marL="914396" algn="l" defTabSz="914396" rtl="0" eaLnBrk="1" latinLnBrk="0" hangingPunct="1">
        <a:defRPr sz="1800" kern="1200">
          <a:solidFill>
            <a:schemeClr val="tx1"/>
          </a:solidFill>
          <a:latin typeface="+mn-lt"/>
          <a:ea typeface="+mn-ea"/>
          <a:cs typeface="+mn-cs"/>
        </a:defRPr>
      </a:lvl3pPr>
      <a:lvl4pPr marL="1371597" algn="l" defTabSz="914396" rtl="0" eaLnBrk="1" latinLnBrk="0" hangingPunct="1">
        <a:defRPr sz="1800" kern="1200">
          <a:solidFill>
            <a:schemeClr val="tx1"/>
          </a:solidFill>
          <a:latin typeface="+mn-lt"/>
          <a:ea typeface="+mn-ea"/>
          <a:cs typeface="+mn-cs"/>
        </a:defRPr>
      </a:lvl4pPr>
      <a:lvl5pPr marL="1828795" algn="l" defTabSz="914396" rtl="0" eaLnBrk="1" latinLnBrk="0" hangingPunct="1">
        <a:defRPr sz="1800" kern="1200">
          <a:solidFill>
            <a:schemeClr val="tx1"/>
          </a:solidFill>
          <a:latin typeface="+mn-lt"/>
          <a:ea typeface="+mn-ea"/>
          <a:cs typeface="+mn-cs"/>
        </a:defRPr>
      </a:lvl5pPr>
      <a:lvl6pPr marL="2285994" algn="l" defTabSz="914396" rtl="0" eaLnBrk="1" latinLnBrk="0" hangingPunct="1">
        <a:defRPr sz="1800" kern="1200">
          <a:solidFill>
            <a:schemeClr val="tx1"/>
          </a:solidFill>
          <a:latin typeface="+mn-lt"/>
          <a:ea typeface="+mn-ea"/>
          <a:cs typeface="+mn-cs"/>
        </a:defRPr>
      </a:lvl6pPr>
      <a:lvl7pPr marL="2743191" algn="l" defTabSz="914396" rtl="0" eaLnBrk="1" latinLnBrk="0" hangingPunct="1">
        <a:defRPr sz="1800" kern="1200">
          <a:solidFill>
            <a:schemeClr val="tx1"/>
          </a:solidFill>
          <a:latin typeface="+mn-lt"/>
          <a:ea typeface="+mn-ea"/>
          <a:cs typeface="+mn-cs"/>
        </a:defRPr>
      </a:lvl7pPr>
      <a:lvl8pPr marL="3200389" algn="l" defTabSz="914396" rtl="0" eaLnBrk="1" latinLnBrk="0" hangingPunct="1">
        <a:defRPr sz="1800" kern="1200">
          <a:solidFill>
            <a:schemeClr val="tx1"/>
          </a:solidFill>
          <a:latin typeface="+mn-lt"/>
          <a:ea typeface="+mn-ea"/>
          <a:cs typeface="+mn-cs"/>
        </a:defRPr>
      </a:lvl8pPr>
      <a:lvl9pPr marL="3657591" algn="l" defTabSz="914396"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elplatzhalter 1">
            <a:extLst>
              <a:ext uri="{FF2B5EF4-FFF2-40B4-BE49-F238E27FC236}">
                <a16:creationId xmlns:a16="http://schemas.microsoft.com/office/drawing/2014/main" id="{9520C5E2-DA1F-4D63-8C5A-861A8B8B8F4F}"/>
              </a:ext>
            </a:extLst>
          </p:cNvPr>
          <p:cNvSpPr>
            <a:spLocks noGrp="1"/>
          </p:cNvSpPr>
          <p:nvPr>
            <p:ph type="title"/>
          </p:nvPr>
        </p:nvSpPr>
        <p:spPr>
          <a:xfrm>
            <a:off x="838202" y="365127"/>
            <a:ext cx="10515599" cy="1325563"/>
          </a:xfrm>
          <a:prstGeom prst="rect">
            <a:avLst/>
          </a:prstGeom>
        </p:spPr>
        <p:txBody>
          <a:bodyPr vert="horz" lIns="91440" tIns="45720" rIns="91440" bIns="45720" rtlCol="0" anchor="ctr">
            <a:normAutofit/>
          </a:bodyPr>
          <a:lstStyle/>
          <a:p>
            <a:r>
              <a:rPr lang="de-DE"/>
              <a:t>Mastertitelformat bearbeiten</a:t>
            </a:r>
          </a:p>
        </p:txBody>
      </p:sp>
      <p:sp>
        <p:nvSpPr>
          <p:cNvPr id="3" name="Textplatzhalter 2">
            <a:extLst>
              <a:ext uri="{FF2B5EF4-FFF2-40B4-BE49-F238E27FC236}">
                <a16:creationId xmlns:a16="http://schemas.microsoft.com/office/drawing/2014/main" id="{983B373B-ED31-4160-8E79-B42C9920F63E}"/>
              </a:ext>
            </a:extLst>
          </p:cNvPr>
          <p:cNvSpPr>
            <a:spLocks noGrp="1"/>
          </p:cNvSpPr>
          <p:nvPr>
            <p:ph type="body" idx="1"/>
          </p:nvPr>
        </p:nvSpPr>
        <p:spPr>
          <a:xfrm>
            <a:off x="838202" y="1825625"/>
            <a:ext cx="10515599" cy="4351338"/>
          </a:xfrm>
          <a:prstGeom prst="rect">
            <a:avLst/>
          </a:prstGeom>
        </p:spPr>
        <p:txBody>
          <a:bodyPr vert="horz" lIns="91440" tIns="45720" rIns="91440" bIns="45720" rtlCol="0">
            <a:normAutofit/>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2C1243CF-2F76-4AE8-B637-F1E5C3C5A1D6}"/>
              </a:ext>
            </a:extLst>
          </p:cNvPr>
          <p:cNvSpPr>
            <a:spLocks noGrp="1"/>
          </p:cNvSpPr>
          <p:nvPr>
            <p:ph type="dt" sz="half" idx="2"/>
          </p:nvPr>
        </p:nvSpPr>
        <p:spPr>
          <a:xfrm>
            <a:off x="838199" y="6356352"/>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E076034-62B2-4E43-A2C8-69D2488BE987}" type="datetime1">
              <a:rPr lang="de-DE" smtClean="0"/>
              <a:t>03.11.2021</a:t>
            </a:fld>
            <a:endParaRPr lang="de-DE"/>
          </a:p>
        </p:txBody>
      </p:sp>
      <p:sp>
        <p:nvSpPr>
          <p:cNvPr id="5" name="Fußzeilenplatzhalter 4">
            <a:extLst>
              <a:ext uri="{FF2B5EF4-FFF2-40B4-BE49-F238E27FC236}">
                <a16:creationId xmlns:a16="http://schemas.microsoft.com/office/drawing/2014/main" id="{5778C345-6D2E-4F8A-BF6A-681E48E87C32}"/>
              </a:ext>
            </a:extLst>
          </p:cNvPr>
          <p:cNvSpPr>
            <a:spLocks noGrp="1"/>
          </p:cNvSpPr>
          <p:nvPr>
            <p:ph type="ftr" sz="quarter" idx="3"/>
          </p:nvPr>
        </p:nvSpPr>
        <p:spPr>
          <a:xfrm>
            <a:off x="4038604" y="6356352"/>
            <a:ext cx="4114799"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e-DE"/>
          </a:p>
        </p:txBody>
      </p:sp>
      <p:sp>
        <p:nvSpPr>
          <p:cNvPr id="6" name="Foliennummernplatzhalter 5">
            <a:extLst>
              <a:ext uri="{FF2B5EF4-FFF2-40B4-BE49-F238E27FC236}">
                <a16:creationId xmlns:a16="http://schemas.microsoft.com/office/drawing/2014/main" id="{FD590C39-F5D4-41DE-BBB0-E77B6C74878E}"/>
              </a:ext>
            </a:extLst>
          </p:cNvPr>
          <p:cNvSpPr>
            <a:spLocks noGrp="1"/>
          </p:cNvSpPr>
          <p:nvPr>
            <p:ph type="sldNum" sz="quarter" idx="4"/>
          </p:nvPr>
        </p:nvSpPr>
        <p:spPr>
          <a:xfrm>
            <a:off x="8610601" y="6356352"/>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8BD6AC8-4265-46F8-9728-F3892E49F97F}" type="slidenum">
              <a:rPr lang="de-DE" smtClean="0"/>
              <a:t>‹Nr.›</a:t>
            </a:fld>
            <a:endParaRPr lang="de-DE"/>
          </a:p>
        </p:txBody>
      </p:sp>
    </p:spTree>
    <p:extLst>
      <p:ext uri="{BB962C8B-B14F-4D97-AF65-F5344CB8AC3E}">
        <p14:creationId xmlns:p14="http://schemas.microsoft.com/office/powerpoint/2010/main" val="3427457295"/>
      </p:ext>
    </p:extLst>
  </p:cSld>
  <p:clrMap bg1="lt1" tx1="dk1" bg2="lt2" tx2="dk2" accent1="accent1" accent2="accent2" accent3="accent3" accent4="accent4" accent5="accent5" accent6="accent6" hlink="hlink" folHlink="folHlink"/>
  <p:sldLayoutIdLst>
    <p:sldLayoutId id="2147483666" r:id="rId1"/>
    <p:sldLayoutId id="2147483667" r:id="rId2"/>
    <p:sldLayoutId id="2147483668" r:id="rId3"/>
    <p:sldLayoutId id="2147483669" r:id="rId4"/>
    <p:sldLayoutId id="2147483670" r:id="rId5"/>
    <p:sldLayoutId id="2147483671" r:id="rId6"/>
    <p:sldLayoutId id="2147483672" r:id="rId7"/>
    <p:sldLayoutId id="2147483673" r:id="rId8"/>
    <p:sldLayoutId id="2147483674" r:id="rId9"/>
    <p:sldLayoutId id="2147483675" r:id="rId10"/>
    <p:sldLayoutId id="2147483676" r:id="rId11"/>
  </p:sldLayoutIdLst>
  <p:hf hdr="0" ftr="0" dt="0"/>
  <p:txStyles>
    <p:titleStyle>
      <a:lvl1pPr algn="l" defTabSz="914396" rtl="0" eaLnBrk="1" latinLnBrk="0" hangingPunct="1">
        <a:lnSpc>
          <a:spcPct val="90000"/>
        </a:lnSpc>
        <a:spcBef>
          <a:spcPct val="0"/>
        </a:spcBef>
        <a:buNone/>
        <a:defRPr sz="4399" kern="1200">
          <a:solidFill>
            <a:schemeClr val="tx1"/>
          </a:solidFill>
          <a:latin typeface="+mj-lt"/>
          <a:ea typeface="+mj-ea"/>
          <a:cs typeface="+mj-cs"/>
        </a:defRPr>
      </a:lvl1pPr>
    </p:titleStyle>
    <p:bodyStyle>
      <a:lvl1pPr marL="228600" indent="-228600" algn="l" defTabSz="914396"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98" indent="-228600" algn="l" defTabSz="914396" rtl="0" eaLnBrk="1" latinLnBrk="0" hangingPunct="1">
        <a:lnSpc>
          <a:spcPct val="90000"/>
        </a:lnSpc>
        <a:spcBef>
          <a:spcPts val="501"/>
        </a:spcBef>
        <a:buFont typeface="Arial" panose="020B0604020202020204" pitchFamily="34" charset="0"/>
        <a:buChar char="•"/>
        <a:defRPr sz="2399" kern="1200">
          <a:solidFill>
            <a:schemeClr val="tx1"/>
          </a:solidFill>
          <a:latin typeface="+mn-lt"/>
          <a:ea typeface="+mn-ea"/>
          <a:cs typeface="+mn-cs"/>
        </a:defRPr>
      </a:lvl2pPr>
      <a:lvl3pPr marL="1142997" indent="-228600" algn="l" defTabSz="914396" rtl="0" eaLnBrk="1" latinLnBrk="0" hangingPunct="1">
        <a:lnSpc>
          <a:spcPct val="90000"/>
        </a:lnSpc>
        <a:spcBef>
          <a:spcPts val="501"/>
        </a:spcBef>
        <a:buFont typeface="Arial" panose="020B0604020202020204" pitchFamily="34" charset="0"/>
        <a:buChar char="•"/>
        <a:defRPr sz="2000" kern="1200">
          <a:solidFill>
            <a:schemeClr val="tx1"/>
          </a:solidFill>
          <a:latin typeface="+mn-lt"/>
          <a:ea typeface="+mn-ea"/>
          <a:cs typeface="+mn-cs"/>
        </a:defRPr>
      </a:lvl3pPr>
      <a:lvl4pPr marL="1600196" indent="-228600" algn="l" defTabSz="914396" rtl="0" eaLnBrk="1" latinLnBrk="0" hangingPunct="1">
        <a:lnSpc>
          <a:spcPct val="90000"/>
        </a:lnSpc>
        <a:spcBef>
          <a:spcPts val="501"/>
        </a:spcBef>
        <a:buFont typeface="Arial" panose="020B0604020202020204" pitchFamily="34" charset="0"/>
        <a:buChar char="•"/>
        <a:defRPr sz="1800" kern="1200">
          <a:solidFill>
            <a:schemeClr val="tx1"/>
          </a:solidFill>
          <a:latin typeface="+mn-lt"/>
          <a:ea typeface="+mn-ea"/>
          <a:cs typeface="+mn-cs"/>
        </a:defRPr>
      </a:lvl4pPr>
      <a:lvl5pPr marL="2057393" indent="-228600" algn="l" defTabSz="914396" rtl="0" eaLnBrk="1" latinLnBrk="0" hangingPunct="1">
        <a:lnSpc>
          <a:spcPct val="90000"/>
        </a:lnSpc>
        <a:spcBef>
          <a:spcPts val="501"/>
        </a:spcBef>
        <a:buFont typeface="Arial" panose="020B0604020202020204" pitchFamily="34" charset="0"/>
        <a:buChar char="•"/>
        <a:defRPr sz="1800" kern="1200">
          <a:solidFill>
            <a:schemeClr val="tx1"/>
          </a:solidFill>
          <a:latin typeface="+mn-lt"/>
          <a:ea typeface="+mn-ea"/>
          <a:cs typeface="+mn-cs"/>
        </a:defRPr>
      </a:lvl5pPr>
      <a:lvl6pPr marL="2514593" indent="-228600" algn="l" defTabSz="914396" rtl="0" eaLnBrk="1" latinLnBrk="0" hangingPunct="1">
        <a:lnSpc>
          <a:spcPct val="90000"/>
        </a:lnSpc>
        <a:spcBef>
          <a:spcPts val="501"/>
        </a:spcBef>
        <a:buFont typeface="Arial" panose="020B0604020202020204" pitchFamily="34" charset="0"/>
        <a:buChar char="•"/>
        <a:defRPr sz="1800" kern="1200">
          <a:solidFill>
            <a:schemeClr val="tx1"/>
          </a:solidFill>
          <a:latin typeface="+mn-lt"/>
          <a:ea typeface="+mn-ea"/>
          <a:cs typeface="+mn-cs"/>
        </a:defRPr>
      </a:lvl6pPr>
      <a:lvl7pPr marL="2971792" indent="-228600" algn="l" defTabSz="914396" rtl="0" eaLnBrk="1" latinLnBrk="0" hangingPunct="1">
        <a:lnSpc>
          <a:spcPct val="90000"/>
        </a:lnSpc>
        <a:spcBef>
          <a:spcPts val="501"/>
        </a:spcBef>
        <a:buFont typeface="Arial" panose="020B0604020202020204" pitchFamily="34" charset="0"/>
        <a:buChar char="•"/>
        <a:defRPr sz="1800" kern="1200">
          <a:solidFill>
            <a:schemeClr val="tx1"/>
          </a:solidFill>
          <a:latin typeface="+mn-lt"/>
          <a:ea typeface="+mn-ea"/>
          <a:cs typeface="+mn-cs"/>
        </a:defRPr>
      </a:lvl7pPr>
      <a:lvl8pPr marL="3428991" indent="-228600" algn="l" defTabSz="914396" rtl="0" eaLnBrk="1" latinLnBrk="0" hangingPunct="1">
        <a:lnSpc>
          <a:spcPct val="90000"/>
        </a:lnSpc>
        <a:spcBef>
          <a:spcPts val="501"/>
        </a:spcBef>
        <a:buFont typeface="Arial" panose="020B0604020202020204" pitchFamily="34" charset="0"/>
        <a:buChar char="•"/>
        <a:defRPr sz="1800" kern="1200">
          <a:solidFill>
            <a:schemeClr val="tx1"/>
          </a:solidFill>
          <a:latin typeface="+mn-lt"/>
          <a:ea typeface="+mn-ea"/>
          <a:cs typeface="+mn-cs"/>
        </a:defRPr>
      </a:lvl8pPr>
      <a:lvl9pPr marL="3886188" indent="-228600" algn="l" defTabSz="914396" rtl="0" eaLnBrk="1" latinLnBrk="0" hangingPunct="1">
        <a:lnSpc>
          <a:spcPct val="90000"/>
        </a:lnSpc>
        <a:spcBef>
          <a:spcPts val="501"/>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396" rtl="0" eaLnBrk="1" latinLnBrk="0" hangingPunct="1">
        <a:defRPr sz="1800" kern="1200">
          <a:solidFill>
            <a:schemeClr val="tx1"/>
          </a:solidFill>
          <a:latin typeface="+mn-lt"/>
          <a:ea typeface="+mn-ea"/>
          <a:cs typeface="+mn-cs"/>
        </a:defRPr>
      </a:lvl1pPr>
      <a:lvl2pPr marL="457198" algn="l" defTabSz="914396" rtl="0" eaLnBrk="1" latinLnBrk="0" hangingPunct="1">
        <a:defRPr sz="1800" kern="1200">
          <a:solidFill>
            <a:schemeClr val="tx1"/>
          </a:solidFill>
          <a:latin typeface="+mn-lt"/>
          <a:ea typeface="+mn-ea"/>
          <a:cs typeface="+mn-cs"/>
        </a:defRPr>
      </a:lvl2pPr>
      <a:lvl3pPr marL="914396" algn="l" defTabSz="914396" rtl="0" eaLnBrk="1" latinLnBrk="0" hangingPunct="1">
        <a:defRPr sz="1800" kern="1200">
          <a:solidFill>
            <a:schemeClr val="tx1"/>
          </a:solidFill>
          <a:latin typeface="+mn-lt"/>
          <a:ea typeface="+mn-ea"/>
          <a:cs typeface="+mn-cs"/>
        </a:defRPr>
      </a:lvl3pPr>
      <a:lvl4pPr marL="1371597" algn="l" defTabSz="914396" rtl="0" eaLnBrk="1" latinLnBrk="0" hangingPunct="1">
        <a:defRPr sz="1800" kern="1200">
          <a:solidFill>
            <a:schemeClr val="tx1"/>
          </a:solidFill>
          <a:latin typeface="+mn-lt"/>
          <a:ea typeface="+mn-ea"/>
          <a:cs typeface="+mn-cs"/>
        </a:defRPr>
      </a:lvl4pPr>
      <a:lvl5pPr marL="1828795" algn="l" defTabSz="914396" rtl="0" eaLnBrk="1" latinLnBrk="0" hangingPunct="1">
        <a:defRPr sz="1800" kern="1200">
          <a:solidFill>
            <a:schemeClr val="tx1"/>
          </a:solidFill>
          <a:latin typeface="+mn-lt"/>
          <a:ea typeface="+mn-ea"/>
          <a:cs typeface="+mn-cs"/>
        </a:defRPr>
      </a:lvl5pPr>
      <a:lvl6pPr marL="2285994" algn="l" defTabSz="914396" rtl="0" eaLnBrk="1" latinLnBrk="0" hangingPunct="1">
        <a:defRPr sz="1800" kern="1200">
          <a:solidFill>
            <a:schemeClr val="tx1"/>
          </a:solidFill>
          <a:latin typeface="+mn-lt"/>
          <a:ea typeface="+mn-ea"/>
          <a:cs typeface="+mn-cs"/>
        </a:defRPr>
      </a:lvl6pPr>
      <a:lvl7pPr marL="2743191" algn="l" defTabSz="914396" rtl="0" eaLnBrk="1" latinLnBrk="0" hangingPunct="1">
        <a:defRPr sz="1800" kern="1200">
          <a:solidFill>
            <a:schemeClr val="tx1"/>
          </a:solidFill>
          <a:latin typeface="+mn-lt"/>
          <a:ea typeface="+mn-ea"/>
          <a:cs typeface="+mn-cs"/>
        </a:defRPr>
      </a:lvl7pPr>
      <a:lvl8pPr marL="3200389" algn="l" defTabSz="914396" rtl="0" eaLnBrk="1" latinLnBrk="0" hangingPunct="1">
        <a:defRPr sz="1800" kern="1200">
          <a:solidFill>
            <a:schemeClr val="tx1"/>
          </a:solidFill>
          <a:latin typeface="+mn-lt"/>
          <a:ea typeface="+mn-ea"/>
          <a:cs typeface="+mn-cs"/>
        </a:defRPr>
      </a:lvl8pPr>
      <a:lvl9pPr marL="3657591" algn="l" defTabSz="914396"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elplatzhalter 1">
            <a:extLst>
              <a:ext uri="{FF2B5EF4-FFF2-40B4-BE49-F238E27FC236}">
                <a16:creationId xmlns:a16="http://schemas.microsoft.com/office/drawing/2014/main" id="{010A2629-F338-4501-9473-0E99B1D1398C}"/>
              </a:ext>
            </a:extLst>
          </p:cNvPr>
          <p:cNvSpPr>
            <a:spLocks noGrp="1"/>
          </p:cNvSpPr>
          <p:nvPr>
            <p:ph type="title"/>
          </p:nvPr>
        </p:nvSpPr>
        <p:spPr>
          <a:xfrm>
            <a:off x="838202" y="365127"/>
            <a:ext cx="10515599" cy="1325563"/>
          </a:xfrm>
          <a:prstGeom prst="rect">
            <a:avLst/>
          </a:prstGeom>
        </p:spPr>
        <p:txBody>
          <a:bodyPr vert="horz" lIns="91440" tIns="45720" rIns="91440" bIns="45720" rtlCol="0" anchor="ctr">
            <a:normAutofit/>
          </a:bodyPr>
          <a:lstStyle/>
          <a:p>
            <a:r>
              <a:rPr lang="de-DE" dirty="0"/>
              <a:t>Mastertitelformat bearbeiten</a:t>
            </a:r>
          </a:p>
        </p:txBody>
      </p:sp>
      <p:sp>
        <p:nvSpPr>
          <p:cNvPr id="3" name="Textplatzhalter 2">
            <a:extLst>
              <a:ext uri="{FF2B5EF4-FFF2-40B4-BE49-F238E27FC236}">
                <a16:creationId xmlns:a16="http://schemas.microsoft.com/office/drawing/2014/main" id="{FFDD1963-0B4B-40C0-8290-FF43994441B5}"/>
              </a:ext>
            </a:extLst>
          </p:cNvPr>
          <p:cNvSpPr>
            <a:spLocks noGrp="1"/>
          </p:cNvSpPr>
          <p:nvPr>
            <p:ph type="body" idx="1"/>
          </p:nvPr>
        </p:nvSpPr>
        <p:spPr>
          <a:xfrm>
            <a:off x="838202" y="1825625"/>
            <a:ext cx="10515599" cy="4351338"/>
          </a:xfrm>
          <a:prstGeom prst="rect">
            <a:avLst/>
          </a:prstGeom>
        </p:spPr>
        <p:txBody>
          <a:bodyPr vert="horz" lIns="91440" tIns="45720" rIns="91440" bIns="45720" rtlCol="0">
            <a:normAutofit/>
          </a:body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pic>
        <p:nvPicPr>
          <p:cNvPr id="7" name="Grafik 6">
            <a:extLst>
              <a:ext uri="{FF2B5EF4-FFF2-40B4-BE49-F238E27FC236}">
                <a16:creationId xmlns:a16="http://schemas.microsoft.com/office/drawing/2014/main" id="{B9DBA5ED-2511-4068-B60A-69DBED234F34}"/>
              </a:ext>
            </a:extLst>
          </p:cNvPr>
          <p:cNvPicPr>
            <a:picLocks noChangeAspect="1"/>
          </p:cNvPicPr>
          <p:nvPr/>
        </p:nvPicPr>
        <p:blipFill>
          <a:blip r:embed="rId24">
            <a:extLst>
              <a:ext uri="{28A0092B-C50C-407E-A947-70E740481C1C}">
                <a14:useLocalDpi xmlns:a14="http://schemas.microsoft.com/office/drawing/2010/main" val="0"/>
              </a:ext>
            </a:extLst>
          </a:blip>
          <a:stretch>
            <a:fillRect/>
          </a:stretch>
        </p:blipFill>
        <p:spPr>
          <a:xfrm>
            <a:off x="1" y="6202431"/>
            <a:ext cx="12192000" cy="672965"/>
          </a:xfrm>
          <a:prstGeom prst="rect">
            <a:avLst/>
          </a:prstGeom>
        </p:spPr>
      </p:pic>
      <p:sp>
        <p:nvSpPr>
          <p:cNvPr id="8" name="Datumsplatzhalter 3">
            <a:extLst>
              <a:ext uri="{FF2B5EF4-FFF2-40B4-BE49-F238E27FC236}">
                <a16:creationId xmlns:a16="http://schemas.microsoft.com/office/drawing/2014/main" id="{263E14F9-F0BC-4E47-AC3B-0EB4106D9853}"/>
              </a:ext>
            </a:extLst>
          </p:cNvPr>
          <p:cNvSpPr>
            <a:spLocks noGrp="1"/>
          </p:cNvSpPr>
          <p:nvPr>
            <p:ph type="dt" sz="half" idx="2"/>
          </p:nvPr>
        </p:nvSpPr>
        <p:spPr>
          <a:xfrm>
            <a:off x="838199" y="6356352"/>
            <a:ext cx="2743200" cy="365125"/>
          </a:xfrm>
          <a:prstGeom prst="rect">
            <a:avLst/>
          </a:prstGeom>
        </p:spPr>
        <p:txBody>
          <a:bodyPr/>
          <a:lstStyle>
            <a:lvl1pPr>
              <a:defRPr>
                <a:solidFill>
                  <a:schemeClr val="bg1"/>
                </a:solidFill>
                <a:latin typeface="Noto Sans "/>
              </a:defRPr>
            </a:lvl1pPr>
          </a:lstStyle>
          <a:p>
            <a:fld id="{5C3B3ADE-8FA4-478C-8BA1-42E49C732F42}" type="datetime1">
              <a:rPr lang="de-DE" smtClean="0"/>
              <a:t>03.11.2021</a:t>
            </a:fld>
            <a:endParaRPr lang="de-DE" dirty="0"/>
          </a:p>
        </p:txBody>
      </p:sp>
      <p:sp>
        <p:nvSpPr>
          <p:cNvPr id="9" name="Fußzeilenplatzhalter 4">
            <a:extLst>
              <a:ext uri="{FF2B5EF4-FFF2-40B4-BE49-F238E27FC236}">
                <a16:creationId xmlns:a16="http://schemas.microsoft.com/office/drawing/2014/main" id="{C1260EEA-C42D-47AB-A95D-C7EB3E7ED8B1}"/>
              </a:ext>
            </a:extLst>
          </p:cNvPr>
          <p:cNvSpPr>
            <a:spLocks noGrp="1"/>
          </p:cNvSpPr>
          <p:nvPr>
            <p:ph type="ftr" sz="quarter" idx="3"/>
          </p:nvPr>
        </p:nvSpPr>
        <p:spPr>
          <a:xfrm>
            <a:off x="5007591" y="6356352"/>
            <a:ext cx="6106237" cy="365125"/>
          </a:xfrm>
          <a:prstGeom prst="rect">
            <a:avLst/>
          </a:prstGeom>
        </p:spPr>
        <p:txBody>
          <a:bodyPr/>
          <a:lstStyle>
            <a:lvl1pPr algn="r">
              <a:defRPr>
                <a:solidFill>
                  <a:schemeClr val="bg1"/>
                </a:solidFill>
                <a:latin typeface="Noto Sans "/>
              </a:defRPr>
            </a:lvl1pPr>
          </a:lstStyle>
          <a:p>
            <a:endParaRPr lang="de-DE" dirty="0"/>
          </a:p>
        </p:txBody>
      </p:sp>
      <p:sp>
        <p:nvSpPr>
          <p:cNvPr id="10" name="Foliennummernplatzhalter 5">
            <a:extLst>
              <a:ext uri="{FF2B5EF4-FFF2-40B4-BE49-F238E27FC236}">
                <a16:creationId xmlns:a16="http://schemas.microsoft.com/office/drawing/2014/main" id="{7C03EC7E-A973-45B9-8C45-CD16D7E9E5F4}"/>
              </a:ext>
            </a:extLst>
          </p:cNvPr>
          <p:cNvSpPr>
            <a:spLocks noGrp="1"/>
          </p:cNvSpPr>
          <p:nvPr>
            <p:ph type="sldNum" sz="quarter" idx="4"/>
          </p:nvPr>
        </p:nvSpPr>
        <p:spPr>
          <a:xfrm>
            <a:off x="58008" y="6356352"/>
            <a:ext cx="780197" cy="365125"/>
          </a:xfrm>
          <a:prstGeom prst="rect">
            <a:avLst/>
          </a:prstGeom>
        </p:spPr>
        <p:txBody>
          <a:bodyPr/>
          <a:lstStyle>
            <a:lvl1pPr algn="l">
              <a:defRPr>
                <a:solidFill>
                  <a:schemeClr val="bg1"/>
                </a:solidFill>
                <a:latin typeface="Noto Sans "/>
              </a:defRPr>
            </a:lvl1pPr>
          </a:lstStyle>
          <a:p>
            <a:fld id="{07240774-CFD2-4AB8-B231-46D42DA9185A}" type="slidenum">
              <a:rPr lang="de-DE" smtClean="0"/>
              <a:pPr/>
              <a:t>‹Nr.›</a:t>
            </a:fld>
            <a:endParaRPr lang="de-DE" dirty="0"/>
          </a:p>
        </p:txBody>
      </p:sp>
      <p:pic>
        <p:nvPicPr>
          <p:cNvPr id="11" name="Grafik 10">
            <a:extLst>
              <a:ext uri="{FF2B5EF4-FFF2-40B4-BE49-F238E27FC236}">
                <a16:creationId xmlns:a16="http://schemas.microsoft.com/office/drawing/2014/main" id="{E4429CA4-D526-472D-93B4-47445B12FDD1}"/>
              </a:ext>
            </a:extLst>
          </p:cNvPr>
          <p:cNvPicPr>
            <a:picLocks noChangeAspect="1"/>
          </p:cNvPicPr>
          <p:nvPr/>
        </p:nvPicPr>
        <p:blipFill rotWithShape="1">
          <a:blip r:embed="rId25" cstate="hqprint">
            <a:extLst>
              <a:ext uri="{28A0092B-C50C-407E-A947-70E740481C1C}">
                <a14:useLocalDpi xmlns:a14="http://schemas.microsoft.com/office/drawing/2010/main" val="0"/>
              </a:ext>
            </a:extLst>
          </a:blip>
          <a:srcRect/>
          <a:stretch/>
        </p:blipFill>
        <p:spPr>
          <a:xfrm>
            <a:off x="11378132" y="6307363"/>
            <a:ext cx="464607" cy="448438"/>
          </a:xfrm>
          <a:prstGeom prst="rect">
            <a:avLst/>
          </a:prstGeom>
        </p:spPr>
      </p:pic>
      <p:pic>
        <p:nvPicPr>
          <p:cNvPr id="12" name="Grafik 11">
            <a:extLst>
              <a:ext uri="{FF2B5EF4-FFF2-40B4-BE49-F238E27FC236}">
                <a16:creationId xmlns:a16="http://schemas.microsoft.com/office/drawing/2014/main" id="{198DC07D-57EB-4E76-9EAA-BB81A5DBCFF0}"/>
              </a:ext>
            </a:extLst>
          </p:cNvPr>
          <p:cNvPicPr>
            <a:picLocks noChangeAspect="1"/>
          </p:cNvPicPr>
          <p:nvPr userDrawn="1"/>
        </p:nvPicPr>
        <p:blipFill>
          <a:blip r:embed="rId24">
            <a:extLst>
              <a:ext uri="{28A0092B-C50C-407E-A947-70E740481C1C}">
                <a14:useLocalDpi xmlns:a14="http://schemas.microsoft.com/office/drawing/2010/main" val="0"/>
              </a:ext>
            </a:extLst>
          </a:blip>
          <a:stretch>
            <a:fillRect/>
          </a:stretch>
        </p:blipFill>
        <p:spPr>
          <a:xfrm>
            <a:off x="1" y="6202431"/>
            <a:ext cx="12192000" cy="672965"/>
          </a:xfrm>
          <a:prstGeom prst="rect">
            <a:avLst/>
          </a:prstGeom>
        </p:spPr>
      </p:pic>
      <p:pic>
        <p:nvPicPr>
          <p:cNvPr id="13" name="Grafik 12">
            <a:extLst>
              <a:ext uri="{FF2B5EF4-FFF2-40B4-BE49-F238E27FC236}">
                <a16:creationId xmlns:a16="http://schemas.microsoft.com/office/drawing/2014/main" id="{7DD08E79-ABB3-418E-86F8-52A89852364E}"/>
              </a:ext>
            </a:extLst>
          </p:cNvPr>
          <p:cNvPicPr>
            <a:picLocks noChangeAspect="1"/>
          </p:cNvPicPr>
          <p:nvPr userDrawn="1"/>
        </p:nvPicPr>
        <p:blipFill rotWithShape="1">
          <a:blip r:embed="rId25" cstate="hqprint">
            <a:extLst>
              <a:ext uri="{28A0092B-C50C-407E-A947-70E740481C1C}">
                <a14:useLocalDpi xmlns:a14="http://schemas.microsoft.com/office/drawing/2010/main" val="0"/>
              </a:ext>
            </a:extLst>
          </a:blip>
          <a:srcRect/>
          <a:stretch/>
        </p:blipFill>
        <p:spPr>
          <a:xfrm>
            <a:off x="11378132" y="6307363"/>
            <a:ext cx="464607" cy="448438"/>
          </a:xfrm>
          <a:prstGeom prst="rect">
            <a:avLst/>
          </a:prstGeom>
        </p:spPr>
      </p:pic>
    </p:spTree>
    <p:extLst>
      <p:ext uri="{BB962C8B-B14F-4D97-AF65-F5344CB8AC3E}">
        <p14:creationId xmlns:p14="http://schemas.microsoft.com/office/powerpoint/2010/main" val="2660120940"/>
      </p:ext>
    </p:extLst>
  </p:cSld>
  <p:clrMap bg1="lt1" tx1="dk1" bg2="lt2" tx2="dk2" accent1="accent1" accent2="accent2" accent3="accent3" accent4="accent4" accent5="accent5" accent6="accent6" hlink="hlink" folHlink="folHlink"/>
  <p:sldLayoutIdLst>
    <p:sldLayoutId id="2147483678" r:id="rId1"/>
    <p:sldLayoutId id="2147483679" r:id="rId2"/>
    <p:sldLayoutId id="2147483680" r:id="rId3"/>
    <p:sldLayoutId id="2147483681" r:id="rId4"/>
    <p:sldLayoutId id="2147483682" r:id="rId5"/>
    <p:sldLayoutId id="2147483683" r:id="rId6"/>
    <p:sldLayoutId id="2147483684" r:id="rId7"/>
    <p:sldLayoutId id="2147483685" r:id="rId8"/>
    <p:sldLayoutId id="2147483686" r:id="rId9"/>
    <p:sldLayoutId id="2147483687" r:id="rId10"/>
    <p:sldLayoutId id="2147483688" r:id="rId11"/>
    <p:sldLayoutId id="2147483689" r:id="rId12"/>
    <p:sldLayoutId id="2147483690" r:id="rId13"/>
    <p:sldLayoutId id="2147483691" r:id="rId14"/>
    <p:sldLayoutId id="2147483692" r:id="rId15"/>
    <p:sldLayoutId id="2147483693" r:id="rId16"/>
    <p:sldLayoutId id="2147483694" r:id="rId17"/>
    <p:sldLayoutId id="2147483695" r:id="rId18"/>
    <p:sldLayoutId id="2147483696" r:id="rId19"/>
    <p:sldLayoutId id="2147483697" r:id="rId20"/>
    <p:sldLayoutId id="2147483698" r:id="rId21"/>
    <p:sldLayoutId id="2147483699" r:id="rId22"/>
  </p:sldLayoutIdLst>
  <p:hf hdr="0" ftr="0" dt="0"/>
  <p:txStyles>
    <p:titleStyle>
      <a:lvl1pPr algn="l" defTabSz="914396" rtl="0" eaLnBrk="1" latinLnBrk="0" hangingPunct="1">
        <a:lnSpc>
          <a:spcPct val="90000"/>
        </a:lnSpc>
        <a:spcBef>
          <a:spcPct val="0"/>
        </a:spcBef>
        <a:buNone/>
        <a:defRPr sz="4399" kern="1200">
          <a:solidFill>
            <a:srgbClr val="636363"/>
          </a:solidFill>
          <a:latin typeface="Noto Sans "/>
          <a:ea typeface="Noto Sans regular" panose="020B0502040504020204" pitchFamily="34"/>
          <a:cs typeface="Noto Sans regular" panose="020B0502040504020204" pitchFamily="34"/>
        </a:defRPr>
      </a:lvl1pPr>
    </p:titleStyle>
    <p:bodyStyle>
      <a:lvl1pPr marL="228600" indent="-228600" algn="l" defTabSz="914396" rtl="0" eaLnBrk="1" latinLnBrk="0" hangingPunct="1">
        <a:lnSpc>
          <a:spcPct val="90000"/>
        </a:lnSpc>
        <a:spcBef>
          <a:spcPts val="1000"/>
        </a:spcBef>
        <a:buFont typeface="Arial" panose="020B0604020202020204" pitchFamily="34" charset="0"/>
        <a:buChar char="•"/>
        <a:defRPr sz="2800" kern="1200">
          <a:solidFill>
            <a:srgbClr val="636363"/>
          </a:solidFill>
          <a:latin typeface="Noto Sans "/>
          <a:ea typeface="Noto Sans regular" panose="020B0502040504020204" pitchFamily="34"/>
          <a:cs typeface="Noto Sans regular" panose="020B0502040504020204" pitchFamily="34"/>
        </a:defRPr>
      </a:lvl1pPr>
      <a:lvl2pPr marL="685798" indent="-228600" algn="l" defTabSz="914396" rtl="0" eaLnBrk="1" latinLnBrk="0" hangingPunct="1">
        <a:lnSpc>
          <a:spcPct val="90000"/>
        </a:lnSpc>
        <a:spcBef>
          <a:spcPts val="501"/>
        </a:spcBef>
        <a:buFont typeface="Arial" panose="020B0604020202020204" pitchFamily="34" charset="0"/>
        <a:buChar char="•"/>
        <a:defRPr sz="2399" kern="1200">
          <a:solidFill>
            <a:srgbClr val="636363"/>
          </a:solidFill>
          <a:latin typeface="Noto Sans "/>
          <a:ea typeface="Noto Sans regular" panose="020B0502040504020204" pitchFamily="34"/>
          <a:cs typeface="Noto Sans regular" panose="020B0502040504020204" pitchFamily="34"/>
        </a:defRPr>
      </a:lvl2pPr>
      <a:lvl3pPr marL="1142997" indent="-228600" algn="l" defTabSz="914396" rtl="0" eaLnBrk="1" latinLnBrk="0" hangingPunct="1">
        <a:lnSpc>
          <a:spcPct val="90000"/>
        </a:lnSpc>
        <a:spcBef>
          <a:spcPts val="501"/>
        </a:spcBef>
        <a:buFont typeface="Arial" panose="020B0604020202020204" pitchFamily="34" charset="0"/>
        <a:buChar char="•"/>
        <a:defRPr sz="2000" kern="1200">
          <a:solidFill>
            <a:srgbClr val="636363"/>
          </a:solidFill>
          <a:latin typeface="Noto Sans "/>
          <a:ea typeface="Noto Sans regular" panose="020B0502040504020204" pitchFamily="34"/>
          <a:cs typeface="Noto Sans regular" panose="020B0502040504020204" pitchFamily="34"/>
        </a:defRPr>
      </a:lvl3pPr>
      <a:lvl4pPr marL="1600196" indent="-228600" algn="l" defTabSz="914396" rtl="0" eaLnBrk="1" latinLnBrk="0" hangingPunct="1">
        <a:lnSpc>
          <a:spcPct val="90000"/>
        </a:lnSpc>
        <a:spcBef>
          <a:spcPts val="501"/>
        </a:spcBef>
        <a:buFont typeface="Arial" panose="020B0604020202020204" pitchFamily="34" charset="0"/>
        <a:buChar char="•"/>
        <a:defRPr sz="1800" kern="1200">
          <a:solidFill>
            <a:srgbClr val="636363"/>
          </a:solidFill>
          <a:latin typeface="Noto Sans "/>
          <a:ea typeface="Noto Sans regular" panose="020B0502040504020204" pitchFamily="34"/>
          <a:cs typeface="Noto Sans regular" panose="020B0502040504020204" pitchFamily="34"/>
        </a:defRPr>
      </a:lvl4pPr>
      <a:lvl5pPr marL="2057393" indent="-228600" algn="l" defTabSz="914396" rtl="0" eaLnBrk="1" latinLnBrk="0" hangingPunct="1">
        <a:lnSpc>
          <a:spcPct val="90000"/>
        </a:lnSpc>
        <a:spcBef>
          <a:spcPts val="501"/>
        </a:spcBef>
        <a:buFont typeface="Arial" panose="020B0604020202020204" pitchFamily="34" charset="0"/>
        <a:buChar char="•"/>
        <a:defRPr sz="1800" kern="1200">
          <a:solidFill>
            <a:srgbClr val="636363"/>
          </a:solidFill>
          <a:latin typeface="Noto Sans "/>
          <a:ea typeface="Noto Sans regular" panose="020B0502040504020204" pitchFamily="34"/>
          <a:cs typeface="Noto Sans regular" panose="020B0502040504020204" pitchFamily="34"/>
        </a:defRPr>
      </a:lvl5pPr>
      <a:lvl6pPr marL="2514593" indent="-228600" algn="l" defTabSz="914396" rtl="0" eaLnBrk="1" latinLnBrk="0" hangingPunct="1">
        <a:lnSpc>
          <a:spcPct val="90000"/>
        </a:lnSpc>
        <a:spcBef>
          <a:spcPts val="501"/>
        </a:spcBef>
        <a:buFont typeface="Arial" panose="020B0604020202020204" pitchFamily="34" charset="0"/>
        <a:buChar char="•"/>
        <a:defRPr sz="1800" kern="1200">
          <a:solidFill>
            <a:schemeClr val="tx1"/>
          </a:solidFill>
          <a:latin typeface="+mn-lt"/>
          <a:ea typeface="+mn-ea"/>
          <a:cs typeface="+mn-cs"/>
        </a:defRPr>
      </a:lvl6pPr>
      <a:lvl7pPr marL="2971792" indent="-228600" algn="l" defTabSz="914396" rtl="0" eaLnBrk="1" latinLnBrk="0" hangingPunct="1">
        <a:lnSpc>
          <a:spcPct val="90000"/>
        </a:lnSpc>
        <a:spcBef>
          <a:spcPts val="501"/>
        </a:spcBef>
        <a:buFont typeface="Arial" panose="020B0604020202020204" pitchFamily="34" charset="0"/>
        <a:buChar char="•"/>
        <a:defRPr sz="1800" kern="1200">
          <a:solidFill>
            <a:schemeClr val="tx1"/>
          </a:solidFill>
          <a:latin typeface="+mn-lt"/>
          <a:ea typeface="+mn-ea"/>
          <a:cs typeface="+mn-cs"/>
        </a:defRPr>
      </a:lvl7pPr>
      <a:lvl8pPr marL="3428991" indent="-228600" algn="l" defTabSz="914396" rtl="0" eaLnBrk="1" latinLnBrk="0" hangingPunct="1">
        <a:lnSpc>
          <a:spcPct val="90000"/>
        </a:lnSpc>
        <a:spcBef>
          <a:spcPts val="501"/>
        </a:spcBef>
        <a:buFont typeface="Arial" panose="020B0604020202020204" pitchFamily="34" charset="0"/>
        <a:buChar char="•"/>
        <a:defRPr sz="1800" kern="1200">
          <a:solidFill>
            <a:schemeClr val="tx1"/>
          </a:solidFill>
          <a:latin typeface="+mn-lt"/>
          <a:ea typeface="+mn-ea"/>
          <a:cs typeface="+mn-cs"/>
        </a:defRPr>
      </a:lvl8pPr>
      <a:lvl9pPr marL="3886188" indent="-228600" algn="l" defTabSz="914396" rtl="0" eaLnBrk="1" latinLnBrk="0" hangingPunct="1">
        <a:lnSpc>
          <a:spcPct val="90000"/>
        </a:lnSpc>
        <a:spcBef>
          <a:spcPts val="501"/>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396" rtl="0" eaLnBrk="1" latinLnBrk="0" hangingPunct="1">
        <a:defRPr sz="1800" kern="1200">
          <a:solidFill>
            <a:schemeClr val="tx1"/>
          </a:solidFill>
          <a:latin typeface="+mn-lt"/>
          <a:ea typeface="+mn-ea"/>
          <a:cs typeface="+mn-cs"/>
        </a:defRPr>
      </a:lvl1pPr>
      <a:lvl2pPr marL="457198" algn="l" defTabSz="914396" rtl="0" eaLnBrk="1" latinLnBrk="0" hangingPunct="1">
        <a:defRPr sz="1800" kern="1200">
          <a:solidFill>
            <a:schemeClr val="tx1"/>
          </a:solidFill>
          <a:latin typeface="+mn-lt"/>
          <a:ea typeface="+mn-ea"/>
          <a:cs typeface="+mn-cs"/>
        </a:defRPr>
      </a:lvl2pPr>
      <a:lvl3pPr marL="914396" algn="l" defTabSz="914396" rtl="0" eaLnBrk="1" latinLnBrk="0" hangingPunct="1">
        <a:defRPr sz="1800" kern="1200">
          <a:solidFill>
            <a:schemeClr val="tx1"/>
          </a:solidFill>
          <a:latin typeface="+mn-lt"/>
          <a:ea typeface="+mn-ea"/>
          <a:cs typeface="+mn-cs"/>
        </a:defRPr>
      </a:lvl3pPr>
      <a:lvl4pPr marL="1371597" algn="l" defTabSz="914396" rtl="0" eaLnBrk="1" latinLnBrk="0" hangingPunct="1">
        <a:defRPr sz="1800" kern="1200">
          <a:solidFill>
            <a:schemeClr val="tx1"/>
          </a:solidFill>
          <a:latin typeface="+mn-lt"/>
          <a:ea typeface="+mn-ea"/>
          <a:cs typeface="+mn-cs"/>
        </a:defRPr>
      </a:lvl4pPr>
      <a:lvl5pPr marL="1828795" algn="l" defTabSz="914396" rtl="0" eaLnBrk="1" latinLnBrk="0" hangingPunct="1">
        <a:defRPr sz="1800" kern="1200">
          <a:solidFill>
            <a:schemeClr val="tx1"/>
          </a:solidFill>
          <a:latin typeface="+mn-lt"/>
          <a:ea typeface="+mn-ea"/>
          <a:cs typeface="+mn-cs"/>
        </a:defRPr>
      </a:lvl5pPr>
      <a:lvl6pPr marL="2285994" algn="l" defTabSz="914396" rtl="0" eaLnBrk="1" latinLnBrk="0" hangingPunct="1">
        <a:defRPr sz="1800" kern="1200">
          <a:solidFill>
            <a:schemeClr val="tx1"/>
          </a:solidFill>
          <a:latin typeface="+mn-lt"/>
          <a:ea typeface="+mn-ea"/>
          <a:cs typeface="+mn-cs"/>
        </a:defRPr>
      </a:lvl6pPr>
      <a:lvl7pPr marL="2743191" algn="l" defTabSz="914396" rtl="0" eaLnBrk="1" latinLnBrk="0" hangingPunct="1">
        <a:defRPr sz="1800" kern="1200">
          <a:solidFill>
            <a:schemeClr val="tx1"/>
          </a:solidFill>
          <a:latin typeface="+mn-lt"/>
          <a:ea typeface="+mn-ea"/>
          <a:cs typeface="+mn-cs"/>
        </a:defRPr>
      </a:lvl7pPr>
      <a:lvl8pPr marL="3200389" algn="l" defTabSz="914396" rtl="0" eaLnBrk="1" latinLnBrk="0" hangingPunct="1">
        <a:defRPr sz="1800" kern="1200">
          <a:solidFill>
            <a:schemeClr val="tx1"/>
          </a:solidFill>
          <a:latin typeface="+mn-lt"/>
          <a:ea typeface="+mn-ea"/>
          <a:cs typeface="+mn-cs"/>
        </a:defRPr>
      </a:lvl8pPr>
      <a:lvl9pPr marL="3657591" algn="l" defTabSz="914396"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8.svg"/><Relationship Id="rId2" Type="http://schemas.openxmlformats.org/officeDocument/2006/relationships/image" Target="../media/image27.png"/><Relationship Id="rId1" Type="http://schemas.openxmlformats.org/officeDocument/2006/relationships/slideLayout" Target="../slideLayouts/slideLayout10.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3" Type="http://schemas.openxmlformats.org/officeDocument/2006/relationships/image" Target="../media/image30.svg"/><Relationship Id="rId2" Type="http://schemas.openxmlformats.org/officeDocument/2006/relationships/image" Target="../media/image29.png"/><Relationship Id="rId1" Type="http://schemas.openxmlformats.org/officeDocument/2006/relationships/slideLayout" Target="../slideLayouts/slideLayout10.xml"/></Relationships>
</file>

<file path=ppt/slides/_rels/slide15.xml.rels><?xml version="1.0" encoding="UTF-8" standalone="yes"?>
<Relationships xmlns="http://schemas.openxmlformats.org/package/2006/relationships"><Relationship Id="rId3" Type="http://schemas.openxmlformats.org/officeDocument/2006/relationships/image" Target="../media/image32.svg"/><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33.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2.xml"/><Relationship Id="rId4" Type="http://schemas.openxmlformats.org/officeDocument/2006/relationships/image" Target="../media/image36.png"/></Relationships>
</file>

<file path=ppt/slides/_rels/slide18.xml.rels><?xml version="1.0" encoding="UTF-8" standalone="yes"?>
<Relationships xmlns="http://schemas.openxmlformats.org/package/2006/relationships"><Relationship Id="rId3" Type="http://schemas.openxmlformats.org/officeDocument/2006/relationships/image" Target="../media/image19.svg"/><Relationship Id="rId2" Type="http://schemas.openxmlformats.org/officeDocument/2006/relationships/image" Target="../media/image18.png"/><Relationship Id="rId1" Type="http://schemas.openxmlformats.org/officeDocument/2006/relationships/slideLayout" Target="../slideLayouts/slideLayout2.xml"/><Relationship Id="rId4" Type="http://schemas.openxmlformats.org/officeDocument/2006/relationships/image" Target="../media/image37.jpe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hyperlink" Target="https://www.studierendenwerk-mainz.de/en/buddy" TargetMode="External"/><Relationship Id="rId1" Type="http://schemas.openxmlformats.org/officeDocument/2006/relationships/slideLayout" Target="../slideLayouts/slideLayout2.xml"/><Relationship Id="rId5" Type="http://schemas.openxmlformats.org/officeDocument/2006/relationships/image" Target="../media/image43.jpeg"/><Relationship Id="rId4" Type="http://schemas.openxmlformats.org/officeDocument/2006/relationships/image" Target="../media/image42.png"/></Relationships>
</file>

<file path=ppt/slides/_rels/slide23.xml.rels><?xml version="1.0" encoding="UTF-8" standalone="yes"?>
<Relationships xmlns="http://schemas.openxmlformats.org/package/2006/relationships"><Relationship Id="rId3" Type="http://schemas.openxmlformats.org/officeDocument/2006/relationships/hyperlink" Target="https://www.studierendenwerk-mainz.de/internationales/freunde-finden/fremde-werden-freunde/" TargetMode="External"/><Relationship Id="rId2" Type="http://schemas.openxmlformats.org/officeDocument/2006/relationships/image" Target="../media/image42.png"/><Relationship Id="rId1" Type="http://schemas.openxmlformats.org/officeDocument/2006/relationships/slideLayout" Target="../slideLayouts/slideLayout2.xml"/><Relationship Id="rId5" Type="http://schemas.openxmlformats.org/officeDocument/2006/relationships/image" Target="../media/image43.jpeg"/><Relationship Id="rId4" Type="http://schemas.openxmlformats.org/officeDocument/2006/relationships/image" Target="../media/image44.JPG"/></Relationships>
</file>

<file path=ppt/slides/_rels/slide24.xml.rels><?xml version="1.0" encoding="UTF-8" standalone="yes"?>
<Relationships xmlns="http://schemas.openxmlformats.org/package/2006/relationships"><Relationship Id="rId3" Type="http://schemas.openxmlformats.org/officeDocument/2006/relationships/image" Target="../media/image46.gif"/><Relationship Id="rId2" Type="http://schemas.openxmlformats.org/officeDocument/2006/relationships/image" Target="../media/image45.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hyperlink" Target="mailto:barrierefrei@uni-mainz.de" TargetMode="Externa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47.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3" Type="http://schemas.openxmlformats.org/officeDocument/2006/relationships/image" Target="../media/image14.sv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4.svg"/><Relationship Id="rId2" Type="http://schemas.openxmlformats.org/officeDocument/2006/relationships/image" Target="../media/image15.png"/><Relationship Id="rId1" Type="http://schemas.openxmlformats.org/officeDocument/2006/relationships/slideLayout" Target="../slideLayouts/slideLayout2.xml"/><Relationship Id="rId5" Type="http://schemas.openxmlformats.org/officeDocument/2006/relationships/image" Target="../media/image17.svg"/><Relationship Id="rId4" Type="http://schemas.openxmlformats.org/officeDocument/2006/relationships/image" Target="../media/image16.png"/></Relationships>
</file>

<file path=ppt/slides/_rels/slide5.xml.rels><?xml version="1.0" encoding="UTF-8" standalone="yes"?>
<Relationships xmlns="http://schemas.openxmlformats.org/package/2006/relationships"><Relationship Id="rId3" Type="http://schemas.openxmlformats.org/officeDocument/2006/relationships/image" Target="../media/image19.sv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1.sv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3.svg"/><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3.svg"/><Relationship Id="rId2" Type="http://schemas.openxmlformats.org/officeDocument/2006/relationships/image" Target="../media/image22.png"/><Relationship Id="rId1" Type="http://schemas.openxmlformats.org/officeDocument/2006/relationships/slideLayout" Target="../slideLayouts/slideLayout28.xml"/></Relationships>
</file>

<file path=ppt/slides/_rels/slide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jpeg"/><Relationship Id="rId1" Type="http://schemas.openxmlformats.org/officeDocument/2006/relationships/slideLayout" Target="../slideLayouts/slideLayout2.xml"/><Relationship Id="rId4" Type="http://schemas.openxmlformats.org/officeDocument/2006/relationships/image" Target="../media/image26.sv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7" name="Freeform: Shape 6">
            <a:extLst>
              <a:ext uri="{FF2B5EF4-FFF2-40B4-BE49-F238E27FC236}">
                <a16:creationId xmlns:a16="http://schemas.microsoft.com/office/drawing/2014/main" id="{66B332A4-D438-4773-A77F-5ED49A448D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953768" y="0"/>
            <a:ext cx="8284464" cy="6858000"/>
          </a:xfrm>
          <a:custGeom>
            <a:avLst/>
            <a:gdLst>
              <a:gd name="connsiteX0" fmla="*/ 1818109 w 8284464"/>
              <a:gd name="connsiteY0" fmla="*/ 0 h 6858000"/>
              <a:gd name="connsiteX1" fmla="*/ 6466355 w 8284464"/>
              <a:gd name="connsiteY1" fmla="*/ 0 h 6858000"/>
              <a:gd name="connsiteX2" fmla="*/ 6620596 w 8284464"/>
              <a:gd name="connsiteY2" fmla="*/ 109683 h 6858000"/>
              <a:gd name="connsiteX3" fmla="*/ 8284464 w 8284464"/>
              <a:gd name="connsiteY3" fmla="*/ 3429000 h 6858000"/>
              <a:gd name="connsiteX4" fmla="*/ 6620596 w 8284464"/>
              <a:gd name="connsiteY4" fmla="*/ 6748318 h 6858000"/>
              <a:gd name="connsiteX5" fmla="*/ 6466355 w 8284464"/>
              <a:gd name="connsiteY5" fmla="*/ 6858000 h 6858000"/>
              <a:gd name="connsiteX6" fmla="*/ 1818109 w 8284464"/>
              <a:gd name="connsiteY6" fmla="*/ 6858000 h 6858000"/>
              <a:gd name="connsiteX7" fmla="*/ 1663869 w 8284464"/>
              <a:gd name="connsiteY7" fmla="*/ 6748318 h 6858000"/>
              <a:gd name="connsiteX8" fmla="*/ 0 w 8284464"/>
              <a:gd name="connsiteY8" fmla="*/ 3429000 h 6858000"/>
              <a:gd name="connsiteX9" fmla="*/ 1663869 w 8284464"/>
              <a:gd name="connsiteY9" fmla="*/ 10968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84464" h="6858000">
                <a:moveTo>
                  <a:pt x="1818109" y="0"/>
                </a:moveTo>
                <a:lnTo>
                  <a:pt x="6466355" y="0"/>
                </a:lnTo>
                <a:lnTo>
                  <a:pt x="6620596" y="109683"/>
                </a:lnTo>
                <a:cubicBezTo>
                  <a:pt x="7630666" y="865069"/>
                  <a:pt x="8284464" y="2070683"/>
                  <a:pt x="8284464" y="3429000"/>
                </a:cubicBezTo>
                <a:cubicBezTo>
                  <a:pt x="8284464" y="4787317"/>
                  <a:pt x="7630666" y="5992931"/>
                  <a:pt x="6620596" y="6748318"/>
                </a:cubicBezTo>
                <a:lnTo>
                  <a:pt x="6466355" y="6858000"/>
                </a:lnTo>
                <a:lnTo>
                  <a:pt x="1818109" y="6858000"/>
                </a:lnTo>
                <a:lnTo>
                  <a:pt x="1663869" y="6748318"/>
                </a:lnTo>
                <a:cubicBezTo>
                  <a:pt x="653798" y="5992931"/>
                  <a:pt x="0" y="4787317"/>
                  <a:pt x="0" y="3429000"/>
                </a:cubicBezTo>
                <a:cubicBezTo>
                  <a:pt x="0" y="2070683"/>
                  <a:pt x="653798" y="865069"/>
                  <a:pt x="1663869" y="109683"/>
                </a:cubicBez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 name="Freeform: Shape 8">
            <a:extLst>
              <a:ext uri="{FF2B5EF4-FFF2-40B4-BE49-F238E27FC236}">
                <a16:creationId xmlns:a16="http://schemas.microsoft.com/office/drawing/2014/main" id="{DF9AD32D-FF05-44F4-BD4D-9CEE89B71E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118360" y="0"/>
            <a:ext cx="7955280" cy="6858000"/>
          </a:xfrm>
          <a:custGeom>
            <a:avLst/>
            <a:gdLst>
              <a:gd name="connsiteX0" fmla="*/ 1962423 w 7955280"/>
              <a:gd name="connsiteY0" fmla="*/ 0 h 6858000"/>
              <a:gd name="connsiteX1" fmla="*/ 5992858 w 7955280"/>
              <a:gd name="connsiteY1" fmla="*/ 0 h 6858000"/>
              <a:gd name="connsiteX2" fmla="*/ 6040191 w 7955280"/>
              <a:gd name="connsiteY2" fmla="*/ 27216 h 6858000"/>
              <a:gd name="connsiteX3" fmla="*/ 7955280 w 7955280"/>
              <a:gd name="connsiteY3" fmla="*/ 3429000 h 6858000"/>
              <a:gd name="connsiteX4" fmla="*/ 6040191 w 7955280"/>
              <a:gd name="connsiteY4" fmla="*/ 6830784 h 6858000"/>
              <a:gd name="connsiteX5" fmla="*/ 5992858 w 7955280"/>
              <a:gd name="connsiteY5" fmla="*/ 6858000 h 6858000"/>
              <a:gd name="connsiteX6" fmla="*/ 1962423 w 7955280"/>
              <a:gd name="connsiteY6" fmla="*/ 6858000 h 6858000"/>
              <a:gd name="connsiteX7" fmla="*/ 1915089 w 7955280"/>
              <a:gd name="connsiteY7" fmla="*/ 6830784 h 6858000"/>
              <a:gd name="connsiteX8" fmla="*/ 0 w 7955280"/>
              <a:gd name="connsiteY8" fmla="*/ 3429000 h 6858000"/>
              <a:gd name="connsiteX9" fmla="*/ 1915089 w 7955280"/>
              <a:gd name="connsiteY9" fmla="*/ 27216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955280" h="6858000">
                <a:moveTo>
                  <a:pt x="1962423" y="0"/>
                </a:moveTo>
                <a:lnTo>
                  <a:pt x="5992858" y="0"/>
                </a:lnTo>
                <a:lnTo>
                  <a:pt x="6040191" y="27216"/>
                </a:lnTo>
                <a:cubicBezTo>
                  <a:pt x="7188332" y="724844"/>
                  <a:pt x="7955280" y="1987357"/>
                  <a:pt x="7955280" y="3429000"/>
                </a:cubicBezTo>
                <a:cubicBezTo>
                  <a:pt x="7955280" y="4870644"/>
                  <a:pt x="7188332" y="6133157"/>
                  <a:pt x="6040191" y="6830784"/>
                </a:cubicBezTo>
                <a:lnTo>
                  <a:pt x="5992858" y="6858000"/>
                </a:lnTo>
                <a:lnTo>
                  <a:pt x="1962423" y="6858000"/>
                </a:lnTo>
                <a:lnTo>
                  <a:pt x="1915089" y="6830784"/>
                </a:lnTo>
                <a:cubicBezTo>
                  <a:pt x="766948" y="6133157"/>
                  <a:pt x="0" y="4870644"/>
                  <a:pt x="0" y="3429000"/>
                </a:cubicBezTo>
                <a:cubicBezTo>
                  <a:pt x="0" y="1987357"/>
                  <a:pt x="766948" y="724844"/>
                  <a:pt x="1915089" y="27216"/>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el 1">
            <a:extLst>
              <a:ext uri="{FF2B5EF4-FFF2-40B4-BE49-F238E27FC236}">
                <a16:creationId xmlns:a16="http://schemas.microsoft.com/office/drawing/2014/main" id="{511A87D6-5B3C-4411-87B8-08DEA6F67917}"/>
              </a:ext>
            </a:extLst>
          </p:cNvPr>
          <p:cNvSpPr>
            <a:spLocks noGrp="1"/>
          </p:cNvSpPr>
          <p:nvPr>
            <p:ph type="ctrTitle" idx="4294967295"/>
          </p:nvPr>
        </p:nvSpPr>
        <p:spPr>
          <a:xfrm>
            <a:off x="2555631" y="1441938"/>
            <a:ext cx="7080738" cy="3974124"/>
          </a:xfrm>
        </p:spPr>
        <p:txBody>
          <a:bodyPr vert="horz" lIns="91440" tIns="45720" rIns="91440" bIns="45720" rtlCol="0" anchor="ctr">
            <a:normAutofit/>
          </a:bodyPr>
          <a:lstStyle/>
          <a:p>
            <a:pPr algn="ctr" defTabSz="914400"/>
            <a:r>
              <a:rPr lang="en-US" sz="4400" dirty="0">
                <a:solidFill>
                  <a:schemeClr val="bg1">
                    <a:lumMod val="95000"/>
                    <a:lumOff val="5000"/>
                  </a:schemeClr>
                </a:solidFill>
                <a:ea typeface="+mj-ea"/>
                <a:cs typeface="+mj-cs"/>
              </a:rPr>
              <a:t>Information for New International </a:t>
            </a:r>
            <a:r>
              <a:rPr lang="es-ES" sz="4400" dirty="0" err="1">
                <a:solidFill>
                  <a:schemeClr val="bg1">
                    <a:lumMod val="95000"/>
                    <a:lumOff val="5000"/>
                  </a:schemeClr>
                </a:solidFill>
                <a:ea typeface="+mj-ea"/>
                <a:cs typeface="+mj-cs"/>
              </a:rPr>
              <a:t>Students</a:t>
            </a:r>
            <a:r>
              <a:rPr lang="es-ES" sz="4400" dirty="0">
                <a:solidFill>
                  <a:schemeClr val="bg1">
                    <a:lumMod val="95000"/>
                    <a:lumOff val="5000"/>
                  </a:schemeClr>
                </a:solidFill>
                <a:ea typeface="+mj-ea"/>
                <a:cs typeface="+mj-cs"/>
              </a:rPr>
              <a:t> </a:t>
            </a:r>
            <a:r>
              <a:rPr lang="en-US" sz="4400" dirty="0">
                <a:solidFill>
                  <a:schemeClr val="bg1">
                    <a:lumMod val="95000"/>
                    <a:lumOff val="5000"/>
                  </a:schemeClr>
                </a:solidFill>
                <a:ea typeface="+mj-ea"/>
                <a:cs typeface="+mj-cs"/>
              </a:rPr>
              <a:t>at Johannes Gutenberg University Mainz</a:t>
            </a:r>
          </a:p>
        </p:txBody>
      </p:sp>
    </p:spTree>
    <p:extLst>
      <p:ext uri="{BB962C8B-B14F-4D97-AF65-F5344CB8AC3E}">
        <p14:creationId xmlns:p14="http://schemas.microsoft.com/office/powerpoint/2010/main" val="3188250679"/>
      </p:ext>
    </p:extLst>
  </p:cSld>
  <p:clrMapOvr>
    <a:overrideClrMapping bg1="dk1" tx1="lt1" bg2="dk2" tx2="lt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s-ES" sz="4000" dirty="0" err="1"/>
              <a:t>Getting</a:t>
            </a:r>
            <a:r>
              <a:rPr lang="es-ES" sz="4000" dirty="0"/>
              <a:t> to JGU (2/3)</a:t>
            </a:r>
            <a:endParaRPr lang="es-ES" dirty="0"/>
          </a:p>
        </p:txBody>
      </p:sp>
      <p:sp>
        <p:nvSpPr>
          <p:cNvPr id="3" name="Subtitle 2"/>
          <p:cNvSpPr>
            <a:spLocks noGrp="1"/>
          </p:cNvSpPr>
          <p:nvPr>
            <p:ph type="subTitle" idx="1"/>
          </p:nvPr>
        </p:nvSpPr>
        <p:spPr/>
        <p:txBody>
          <a:bodyPr/>
          <a:lstStyle/>
          <a:p>
            <a:pPr>
              <a:lnSpc>
                <a:spcPct val="100000"/>
              </a:lnSpc>
            </a:pPr>
            <a:r>
              <a:rPr lang="en-US" dirty="0"/>
              <a:t>2. Frankfurt-Hahn Airport (</a:t>
            </a:r>
            <a:r>
              <a:rPr lang="en-US" dirty="0" err="1"/>
              <a:t>Hunsrück</a:t>
            </a:r>
            <a:r>
              <a:rPr lang="en-US" dirty="0"/>
              <a:t> region, 90 minutes away)</a:t>
            </a:r>
            <a:br>
              <a:rPr lang="en-US" dirty="0"/>
            </a:br>
            <a:r>
              <a:rPr lang="en-US" dirty="0"/>
              <a:t>The “</a:t>
            </a:r>
            <a:r>
              <a:rPr lang="en-US" dirty="0" err="1"/>
              <a:t>Flibco</a:t>
            </a:r>
            <a:r>
              <a:rPr lang="en-US" dirty="0"/>
              <a:t>” bus runs from the airport to Mainz main station every three hours . Tickets cost around </a:t>
            </a:r>
            <a:r>
              <a:rPr lang="es-ES" dirty="0"/>
              <a:t>€ </a:t>
            </a:r>
            <a:r>
              <a:rPr lang="en-US" dirty="0"/>
              <a:t>12 and the travel time is around 90 minutes.</a:t>
            </a:r>
            <a:br>
              <a:rPr lang="en-US" dirty="0"/>
            </a:br>
            <a:r>
              <a:rPr lang="en-US" dirty="0"/>
              <a:t>Timetables         www.bohr.de/en/scheduled-services/busline-hahn-mainz</a:t>
            </a:r>
            <a:br>
              <a:rPr lang="en-US" dirty="0"/>
            </a:br>
            <a:r>
              <a:rPr lang="en-US" dirty="0"/>
              <a:t>Tickets         www.flibco.com</a:t>
            </a:r>
            <a:endParaRPr lang="es-ES" dirty="0"/>
          </a:p>
        </p:txBody>
      </p:sp>
      <p:sp>
        <p:nvSpPr>
          <p:cNvPr id="4" name="Slide Number Placeholder 3"/>
          <p:cNvSpPr>
            <a:spLocks noGrp="1"/>
          </p:cNvSpPr>
          <p:nvPr>
            <p:ph type="sldNum" sz="quarter" idx="12"/>
          </p:nvPr>
        </p:nvSpPr>
        <p:spPr/>
        <p:txBody>
          <a:bodyPr/>
          <a:lstStyle/>
          <a:p>
            <a:fld id="{07240774-CFD2-4AB8-B231-46D42DA9185A}" type="slidenum">
              <a:rPr lang="de-DE" smtClean="0"/>
              <a:pPr/>
              <a:t>10</a:t>
            </a:fld>
            <a:endParaRPr lang="de-DE" dirty="0"/>
          </a:p>
        </p:txBody>
      </p:sp>
      <p:pic>
        <p:nvPicPr>
          <p:cNvPr id="5" name="Picture 4"/>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2186505" y="2839182"/>
            <a:ext cx="327772" cy="327772"/>
          </a:xfrm>
          <a:prstGeom prst="rect">
            <a:avLst/>
          </a:prstGeom>
        </p:spPr>
      </p:pic>
      <p:pic>
        <p:nvPicPr>
          <p:cNvPr id="6" name="Picture 5"/>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1680326" y="3166954"/>
            <a:ext cx="327772" cy="327772"/>
          </a:xfrm>
          <a:prstGeom prst="rect">
            <a:avLst/>
          </a:prstGeom>
        </p:spPr>
      </p:pic>
      <p:sp>
        <p:nvSpPr>
          <p:cNvPr id="7" name="Textfeld 5">
            <a:extLst>
              <a:ext uri="{FF2B5EF4-FFF2-40B4-BE49-F238E27FC236}">
                <a16:creationId xmlns:a16="http://schemas.microsoft.com/office/drawing/2014/main" id="{74E68C97-C0A1-4422-8D7F-4171DD0B02EF}"/>
              </a:ext>
            </a:extLst>
          </p:cNvPr>
          <p:cNvSpPr txBox="1"/>
          <p:nvPr/>
        </p:nvSpPr>
        <p:spPr>
          <a:xfrm>
            <a:off x="609512" y="5679211"/>
            <a:ext cx="10552923" cy="523220"/>
          </a:xfrm>
          <a:prstGeom prst="rect">
            <a:avLst/>
          </a:prstGeom>
        </p:spPr>
        <p:style>
          <a:lnRef idx="0">
            <a:schemeClr val="accent3"/>
          </a:lnRef>
          <a:fillRef idx="3">
            <a:schemeClr val="accent3"/>
          </a:fillRef>
          <a:effectRef idx="3">
            <a:schemeClr val="accent3"/>
          </a:effectRef>
          <a:fontRef idx="minor">
            <a:schemeClr val="lt1"/>
          </a:fontRef>
        </p:style>
        <p:txBody>
          <a:bodyPr wrap="square" rtlCol="0">
            <a:spAutoFit/>
          </a:bodyPr>
          <a:lstStyle/>
          <a:p>
            <a:r>
              <a:rPr lang="de-DE" sz="2800" dirty="0">
                <a:latin typeface="Noto Sans "/>
              </a:rPr>
              <a:t>https://www.uni-mainz.de/eng/118.php</a:t>
            </a:r>
            <a:endParaRPr lang="de-DE" sz="2400" dirty="0">
              <a:latin typeface="Noto Sans "/>
            </a:endParaRPr>
          </a:p>
        </p:txBody>
      </p:sp>
    </p:spTree>
    <p:extLst>
      <p:ext uri="{BB962C8B-B14F-4D97-AF65-F5344CB8AC3E}">
        <p14:creationId xmlns:p14="http://schemas.microsoft.com/office/powerpoint/2010/main" val="279668621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s-ES" sz="4000" dirty="0" err="1"/>
              <a:t>Getting</a:t>
            </a:r>
            <a:r>
              <a:rPr lang="es-ES" sz="4000" dirty="0"/>
              <a:t> to JGU (3/3)</a:t>
            </a:r>
            <a:endParaRPr lang="es-ES" dirty="0"/>
          </a:p>
        </p:txBody>
      </p:sp>
      <p:sp>
        <p:nvSpPr>
          <p:cNvPr id="3" name="Subtitle 2"/>
          <p:cNvSpPr>
            <a:spLocks noGrp="1"/>
          </p:cNvSpPr>
          <p:nvPr>
            <p:ph type="subTitle" idx="1"/>
          </p:nvPr>
        </p:nvSpPr>
        <p:spPr/>
        <p:txBody>
          <a:bodyPr/>
          <a:lstStyle/>
          <a:p>
            <a:r>
              <a:rPr lang="en-US" dirty="0"/>
              <a:t>Several tram and bus lines run from Mainz main train station to the campus. There are different stops because the campus is very large (all stops on the campus map) </a:t>
            </a:r>
          </a:p>
          <a:p>
            <a:r>
              <a:rPr lang="en-US" dirty="0"/>
              <a:t>We recommend the tram lines 51, 53, 59, or the bus line 57, as these stop right at the main entrance of the campus.</a:t>
            </a:r>
          </a:p>
          <a:p>
            <a:br>
              <a:rPr lang="en-US" dirty="0"/>
            </a:br>
            <a:r>
              <a:rPr lang="en-US" dirty="0"/>
              <a:t>Bus, tram and train timetables:</a:t>
            </a:r>
            <a:br>
              <a:rPr lang="en-US" dirty="0"/>
            </a:br>
            <a:r>
              <a:rPr lang="en-US" dirty="0"/>
              <a:t>MVG - Mainz Mobility      www.mainzer-mobilitaet.de/</a:t>
            </a:r>
            <a:br>
              <a:rPr lang="en-US" dirty="0"/>
            </a:br>
            <a:r>
              <a:rPr lang="en-US" dirty="0"/>
              <a:t>RMV - Rhein-Main-</a:t>
            </a:r>
            <a:r>
              <a:rPr lang="en-US" dirty="0" err="1"/>
              <a:t>Verkehrsverbund</a:t>
            </a:r>
            <a:r>
              <a:rPr lang="en-US" dirty="0"/>
              <a:t>            www.rmv.de/c/de/start</a:t>
            </a:r>
            <a:endParaRPr lang="es-ES" dirty="0"/>
          </a:p>
        </p:txBody>
      </p:sp>
      <p:sp>
        <p:nvSpPr>
          <p:cNvPr id="4" name="Slide Number Placeholder 3"/>
          <p:cNvSpPr>
            <a:spLocks noGrp="1"/>
          </p:cNvSpPr>
          <p:nvPr>
            <p:ph type="sldNum" sz="quarter" idx="12"/>
          </p:nvPr>
        </p:nvSpPr>
        <p:spPr/>
        <p:txBody>
          <a:bodyPr/>
          <a:lstStyle/>
          <a:p>
            <a:fld id="{07240774-CFD2-4AB8-B231-46D42DA9185A}" type="slidenum">
              <a:rPr lang="de-DE" smtClean="0"/>
              <a:pPr/>
              <a:t>11</a:t>
            </a:fld>
            <a:endParaRPr lang="de-DE" dirty="0"/>
          </a:p>
        </p:txBody>
      </p:sp>
      <p:sp>
        <p:nvSpPr>
          <p:cNvPr id="5" name="Textfeld 5">
            <a:extLst>
              <a:ext uri="{FF2B5EF4-FFF2-40B4-BE49-F238E27FC236}">
                <a16:creationId xmlns:a16="http://schemas.microsoft.com/office/drawing/2014/main" id="{74E68C97-C0A1-4422-8D7F-4171DD0B02EF}"/>
              </a:ext>
            </a:extLst>
          </p:cNvPr>
          <p:cNvSpPr txBox="1"/>
          <p:nvPr/>
        </p:nvSpPr>
        <p:spPr>
          <a:xfrm>
            <a:off x="498325" y="5678955"/>
            <a:ext cx="10552923" cy="523220"/>
          </a:xfrm>
          <a:prstGeom prst="rect">
            <a:avLst/>
          </a:prstGeom>
        </p:spPr>
        <p:style>
          <a:lnRef idx="0">
            <a:schemeClr val="accent3"/>
          </a:lnRef>
          <a:fillRef idx="3">
            <a:schemeClr val="accent3"/>
          </a:fillRef>
          <a:effectRef idx="3">
            <a:schemeClr val="accent3"/>
          </a:effectRef>
          <a:fontRef idx="minor">
            <a:schemeClr val="lt1"/>
          </a:fontRef>
        </p:style>
        <p:txBody>
          <a:bodyPr wrap="square" rtlCol="0">
            <a:spAutoFit/>
          </a:bodyPr>
          <a:lstStyle/>
          <a:p>
            <a:r>
              <a:rPr lang="de-DE" sz="2800" dirty="0">
                <a:latin typeface="Noto Sans "/>
              </a:rPr>
              <a:t>https://www.uni-mainz.de/eng/118.php</a:t>
            </a:r>
            <a:endParaRPr lang="de-DE" sz="2400" dirty="0">
              <a:latin typeface="Noto Sans "/>
            </a:endParaRPr>
          </a:p>
        </p:txBody>
      </p:sp>
      <p:pic>
        <p:nvPicPr>
          <p:cNvPr id="6" name="Picture 5"/>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3581405" y="3875053"/>
            <a:ext cx="327772" cy="327772"/>
          </a:xfrm>
          <a:prstGeom prst="rect">
            <a:avLst/>
          </a:prstGeom>
        </p:spPr>
      </p:pic>
      <p:pic>
        <p:nvPicPr>
          <p:cNvPr id="7" name="Picture 6"/>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5583162" y="4202825"/>
            <a:ext cx="327772" cy="327772"/>
          </a:xfrm>
          <a:prstGeom prst="rect">
            <a:avLst/>
          </a:prstGeom>
        </p:spPr>
      </p:pic>
    </p:spTree>
    <p:extLst>
      <p:ext uri="{BB962C8B-B14F-4D97-AF65-F5344CB8AC3E}">
        <p14:creationId xmlns:p14="http://schemas.microsoft.com/office/powerpoint/2010/main" val="133110098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82434D7-9CEF-4334-B8D8-8B595C9F3B3D}"/>
              </a:ext>
            </a:extLst>
          </p:cNvPr>
          <p:cNvSpPr>
            <a:spLocks noGrp="1"/>
          </p:cNvSpPr>
          <p:nvPr>
            <p:ph type="title"/>
          </p:nvPr>
        </p:nvSpPr>
        <p:spPr>
          <a:noFill/>
        </p:spPr>
        <p:txBody>
          <a:bodyPr vert="horz" lIns="91439" tIns="45719" rIns="91439" bIns="45719" rtlCol="0" anchor="t" anchorCtr="0">
            <a:normAutofit/>
          </a:bodyPr>
          <a:lstStyle/>
          <a:p>
            <a:r>
              <a:rPr lang="en-US" sz="4000" cap="all" dirty="0">
                <a:ea typeface="Noto Sans Bold" panose="020B0802040504020204" pitchFamily="34"/>
                <a:cs typeface="Noto Sans Bold" panose="020B0802040504020204" pitchFamily="34"/>
              </a:rPr>
              <a:t>Living in Mainz</a:t>
            </a:r>
            <a:r>
              <a:rPr lang="en-US" b="0" dirty="0"/>
              <a:t> </a:t>
            </a:r>
            <a:r>
              <a:rPr lang="en-US" sz="4000" cap="all" dirty="0">
                <a:ea typeface="Noto Sans Bold" panose="020B0802040504020204" pitchFamily="34"/>
                <a:cs typeface="Noto Sans Bold" panose="020B0802040504020204" pitchFamily="34"/>
              </a:rPr>
              <a:t>and “</a:t>
            </a:r>
            <a:r>
              <a:rPr lang="en-US" sz="4000" cap="all" dirty="0" err="1">
                <a:ea typeface="Noto Sans Bold" panose="020B0802040504020204" pitchFamily="34"/>
                <a:cs typeface="Noto Sans Bold" panose="020B0802040504020204" pitchFamily="34"/>
              </a:rPr>
              <a:t>Wohnen</a:t>
            </a:r>
            <a:r>
              <a:rPr lang="en-US" sz="4000" cap="all" dirty="0">
                <a:ea typeface="Noto Sans Bold" panose="020B0802040504020204" pitchFamily="34"/>
                <a:cs typeface="Noto Sans Bold" panose="020B0802040504020204" pitchFamily="34"/>
              </a:rPr>
              <a:t> International”</a:t>
            </a:r>
            <a:endParaRPr lang="de-DE" sz="4000" cap="all" dirty="0">
              <a:ea typeface="Noto Sans Bold" panose="020B0802040504020204" pitchFamily="34"/>
              <a:cs typeface="Noto Sans Bold" panose="020B0802040504020204" pitchFamily="34"/>
            </a:endParaRPr>
          </a:p>
        </p:txBody>
      </p:sp>
      <p:sp>
        <p:nvSpPr>
          <p:cNvPr id="6" name="Inhaltsplatzhalter 5">
            <a:extLst>
              <a:ext uri="{FF2B5EF4-FFF2-40B4-BE49-F238E27FC236}">
                <a16:creationId xmlns:a16="http://schemas.microsoft.com/office/drawing/2014/main" id="{5817C61A-22FC-4306-91FB-7F71028DB12B}"/>
              </a:ext>
            </a:extLst>
          </p:cNvPr>
          <p:cNvSpPr>
            <a:spLocks noGrp="1"/>
          </p:cNvSpPr>
          <p:nvPr>
            <p:ph sz="half" idx="1"/>
          </p:nvPr>
        </p:nvSpPr>
        <p:spPr>
          <a:xfrm>
            <a:off x="317498" y="1690689"/>
            <a:ext cx="5181601" cy="4486273"/>
          </a:xfrm>
        </p:spPr>
        <p:txBody>
          <a:bodyPr>
            <a:normAutofit fontScale="55000" lnSpcReduction="20000"/>
          </a:bodyPr>
          <a:lstStyle/>
          <a:p>
            <a:pPr marL="0" indent="0">
              <a:buNone/>
            </a:pPr>
            <a:r>
              <a:rPr lang="en-US" dirty="0"/>
              <a:t>The rooms of the </a:t>
            </a:r>
            <a:r>
              <a:rPr lang="es-ES" dirty="0" err="1"/>
              <a:t>Studentenwerk</a:t>
            </a:r>
            <a:r>
              <a:rPr lang="es-ES" dirty="0"/>
              <a:t> </a:t>
            </a:r>
            <a:r>
              <a:rPr lang="en-US" dirty="0"/>
              <a:t>Mainz are run by the “</a:t>
            </a:r>
            <a:r>
              <a:rPr lang="en-US" dirty="0" err="1"/>
              <a:t>Wohnen</a:t>
            </a:r>
            <a:r>
              <a:rPr lang="en-US" dirty="0"/>
              <a:t> International” team. The rooms can be rented for a </a:t>
            </a:r>
            <a:r>
              <a:rPr lang="en-US" b="1" dirty="0"/>
              <a:t>minimum duration of 6 months.</a:t>
            </a:r>
            <a:br>
              <a:rPr lang="en-US" dirty="0"/>
            </a:br>
            <a:r>
              <a:rPr lang="en-US" dirty="0"/>
              <a:t>OFFER: The </a:t>
            </a:r>
            <a:r>
              <a:rPr lang="en-US" dirty="0" err="1"/>
              <a:t>Studierendenwerk</a:t>
            </a:r>
            <a:r>
              <a:rPr lang="en-US" dirty="0"/>
              <a:t> guarantees all international students a room if the application is received by the </a:t>
            </a:r>
            <a:r>
              <a:rPr lang="en-US" dirty="0" err="1"/>
              <a:t>Studierendenwerk</a:t>
            </a:r>
            <a:r>
              <a:rPr lang="en-US" dirty="0"/>
              <a:t> by January 15</a:t>
            </a:r>
            <a:r>
              <a:rPr lang="en-US" baseline="30000" dirty="0"/>
              <a:t>th</a:t>
            </a:r>
            <a:r>
              <a:rPr lang="en-US" dirty="0"/>
              <a:t>  (summer semester) or July 15th (winter semester).</a:t>
            </a:r>
          </a:p>
          <a:p>
            <a:pPr marL="0" indent="0">
              <a:buNone/>
            </a:pPr>
            <a:br>
              <a:rPr lang="en-US" dirty="0"/>
            </a:br>
            <a:r>
              <a:rPr lang="en-US" dirty="0"/>
              <a:t>Application for a dorm room:</a:t>
            </a:r>
          </a:p>
          <a:p>
            <a:pPr>
              <a:buFont typeface="Wingdings" panose="05000000000000000000" pitchFamily="2" charset="2"/>
              <a:buChar char="ü"/>
            </a:pPr>
            <a:r>
              <a:rPr lang="en-US" dirty="0"/>
              <a:t>Online by the deadline at </a:t>
            </a:r>
            <a:br>
              <a:rPr lang="en-US" dirty="0"/>
            </a:br>
            <a:r>
              <a:rPr lang="en-US" dirty="0"/>
              <a:t>https://www.studierendenwerk-mainz.de/wohnen/entscheiden-beworben/mietportal/</a:t>
            </a:r>
          </a:p>
          <a:p>
            <a:pPr>
              <a:buFont typeface="Wingdings" panose="05000000000000000000" pitchFamily="2" charset="2"/>
              <a:buChar char="ü"/>
            </a:pPr>
            <a:r>
              <a:rPr lang="en-US" dirty="0"/>
              <a:t>Confirm your application using the confirmation link (email).</a:t>
            </a:r>
            <a:br>
              <a:rPr lang="en-US" dirty="0"/>
            </a:br>
            <a:r>
              <a:rPr lang="en-US" dirty="0"/>
              <a:t>Please check your e-mails regularly: You will receive a room offer by e-mail from the </a:t>
            </a:r>
            <a:r>
              <a:rPr lang="en-US" dirty="0" err="1"/>
              <a:t>Studierendenwerk</a:t>
            </a:r>
            <a:r>
              <a:rPr lang="en-US" dirty="0"/>
              <a:t>.</a:t>
            </a:r>
          </a:p>
          <a:p>
            <a:pPr>
              <a:buFont typeface="Wingdings" panose="05000000000000000000" pitchFamily="2" charset="2"/>
              <a:buChar char="ü"/>
            </a:pPr>
            <a:r>
              <a:rPr lang="en-US" dirty="0"/>
              <a:t>Confirm the room offer within 3 days, </a:t>
            </a:r>
            <a:r>
              <a:rPr lang="en-US" b="1" dirty="0">
                <a:solidFill>
                  <a:srgbClr val="C1002A"/>
                </a:solidFill>
              </a:rPr>
              <a:t>otherwise the room will be given to others.</a:t>
            </a:r>
            <a:endParaRPr lang="de-DE" b="1" dirty="0">
              <a:solidFill>
                <a:srgbClr val="C1002A"/>
              </a:solidFill>
            </a:endParaRPr>
          </a:p>
        </p:txBody>
      </p:sp>
      <p:sp>
        <p:nvSpPr>
          <p:cNvPr id="7" name="Inhaltsplatzhalter 6">
            <a:extLst>
              <a:ext uri="{FF2B5EF4-FFF2-40B4-BE49-F238E27FC236}">
                <a16:creationId xmlns:a16="http://schemas.microsoft.com/office/drawing/2014/main" id="{48FB5269-0725-42B4-9840-A758FAA535EB}"/>
              </a:ext>
            </a:extLst>
          </p:cNvPr>
          <p:cNvSpPr>
            <a:spLocks noGrp="1"/>
          </p:cNvSpPr>
          <p:nvPr>
            <p:ph sz="half" idx="2"/>
          </p:nvPr>
        </p:nvSpPr>
        <p:spPr>
          <a:xfrm>
            <a:off x="5651503" y="1259633"/>
            <a:ext cx="5181601" cy="4917330"/>
          </a:xfrm>
        </p:spPr>
        <p:txBody>
          <a:bodyPr>
            <a:normAutofit fontScale="55000" lnSpcReduction="20000"/>
          </a:bodyPr>
          <a:lstStyle/>
          <a:p>
            <a:pPr marL="0" indent="0">
              <a:buNone/>
            </a:pPr>
            <a:r>
              <a:rPr lang="en-US" dirty="0"/>
              <a:t>PRIVATE ACCOMMODATION</a:t>
            </a:r>
          </a:p>
          <a:p>
            <a:pPr marL="0" indent="0">
              <a:buNone/>
            </a:pPr>
            <a:br>
              <a:rPr lang="en-US" dirty="0"/>
            </a:br>
            <a:r>
              <a:rPr lang="en-US" dirty="0"/>
              <a:t>Visit the following websites if you are looking for a room in a private apartment:</a:t>
            </a:r>
          </a:p>
          <a:p>
            <a:r>
              <a:rPr lang="en-US" dirty="0"/>
              <a:t>https://www.studium.uni-mainz.de/wohnen/</a:t>
            </a:r>
          </a:p>
          <a:p>
            <a:r>
              <a:rPr lang="en-US" dirty="0"/>
              <a:t>WG-Gesucht.de</a:t>
            </a:r>
          </a:p>
          <a:p>
            <a:r>
              <a:rPr lang="en-US" dirty="0"/>
              <a:t>Mitwohnzentrale.de</a:t>
            </a:r>
          </a:p>
          <a:p>
            <a:r>
              <a:rPr lang="en-US" dirty="0"/>
              <a:t>Wohnungsboerse.de</a:t>
            </a:r>
          </a:p>
          <a:p>
            <a:r>
              <a:rPr lang="en-US" dirty="0"/>
              <a:t>Facebook groups</a:t>
            </a:r>
            <a:endParaRPr lang="de-DE" dirty="0"/>
          </a:p>
        </p:txBody>
      </p:sp>
      <p:sp>
        <p:nvSpPr>
          <p:cNvPr id="4" name="Foliennummernplatzhalter 3">
            <a:extLst>
              <a:ext uri="{FF2B5EF4-FFF2-40B4-BE49-F238E27FC236}">
                <a16:creationId xmlns:a16="http://schemas.microsoft.com/office/drawing/2014/main" id="{62DB4759-6D05-4AC4-8D66-1A073CFBDBEA}"/>
              </a:ext>
            </a:extLst>
          </p:cNvPr>
          <p:cNvSpPr>
            <a:spLocks noGrp="1"/>
          </p:cNvSpPr>
          <p:nvPr>
            <p:ph type="sldNum" sz="quarter" idx="12"/>
          </p:nvPr>
        </p:nvSpPr>
        <p:spPr/>
        <p:txBody>
          <a:bodyPr/>
          <a:lstStyle/>
          <a:p>
            <a:fld id="{07240774-CFD2-4AB8-B231-46D42DA9185A}" type="slidenum">
              <a:rPr lang="de-DE" smtClean="0"/>
              <a:pPr/>
              <a:t>12</a:t>
            </a:fld>
            <a:endParaRPr lang="de-DE" dirty="0"/>
          </a:p>
        </p:txBody>
      </p:sp>
      <p:pic>
        <p:nvPicPr>
          <p:cNvPr id="5" name="Grafik 4" descr="Haus">
            <a:extLst>
              <a:ext uri="{FF2B5EF4-FFF2-40B4-BE49-F238E27FC236}">
                <a16:creationId xmlns:a16="http://schemas.microsoft.com/office/drawing/2014/main" id="{8C0B8398-4359-413A-85DF-9016F70034D8}"/>
              </a:ext>
            </a:extLst>
          </p:cNvPr>
          <p:cNvPicPr>
            <a:picLocks noChangeAspect="1"/>
          </p:cNvPicPr>
          <p:nvPr/>
        </p:nvPicPr>
        <p:blipFill>
          <a:blip r:embed="rId2" cstate="hq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rot="1560014">
            <a:off x="10722351" y="328363"/>
            <a:ext cx="914400" cy="914400"/>
          </a:xfrm>
          <a:prstGeom prst="rect">
            <a:avLst/>
          </a:prstGeom>
        </p:spPr>
      </p:pic>
      <p:sp>
        <p:nvSpPr>
          <p:cNvPr id="9" name="Textfeld 8">
            <a:extLst>
              <a:ext uri="{FF2B5EF4-FFF2-40B4-BE49-F238E27FC236}">
                <a16:creationId xmlns:a16="http://schemas.microsoft.com/office/drawing/2014/main" id="{C388835C-F7B0-4228-BE01-ACFEEE163DAF}"/>
              </a:ext>
            </a:extLst>
          </p:cNvPr>
          <p:cNvSpPr txBox="1"/>
          <p:nvPr/>
        </p:nvSpPr>
        <p:spPr>
          <a:xfrm>
            <a:off x="5764069" y="4973861"/>
            <a:ext cx="5334001" cy="1200329"/>
          </a:xfrm>
          <a:prstGeom prst="rect">
            <a:avLst/>
          </a:prstGeom>
        </p:spPr>
        <p:style>
          <a:lnRef idx="0">
            <a:schemeClr val="accent3"/>
          </a:lnRef>
          <a:fillRef idx="3">
            <a:schemeClr val="accent3"/>
          </a:fillRef>
          <a:effectRef idx="3">
            <a:schemeClr val="accent3"/>
          </a:effectRef>
          <a:fontRef idx="minor">
            <a:schemeClr val="lt1"/>
          </a:fontRef>
        </p:style>
        <p:txBody>
          <a:bodyPr wrap="square" rtlCol="0">
            <a:spAutoFit/>
          </a:bodyPr>
          <a:lstStyle/>
          <a:p>
            <a:r>
              <a:rPr lang="de-DE" sz="2400" dirty="0">
                <a:latin typeface="Noto Sans "/>
              </a:rPr>
              <a:t>https://www.studierendenwerk-mainz.de/en/internationales/housing-international</a:t>
            </a:r>
            <a:endParaRPr lang="de-DE" sz="2000" dirty="0">
              <a:latin typeface="Noto Sans "/>
            </a:endParaRPr>
          </a:p>
        </p:txBody>
      </p:sp>
    </p:spTree>
    <p:extLst>
      <p:ext uri="{BB962C8B-B14F-4D97-AF65-F5344CB8AC3E}">
        <p14:creationId xmlns:p14="http://schemas.microsoft.com/office/powerpoint/2010/main" val="194328548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71AE4EE-3A7B-4B1C-8320-8406B9887073}"/>
              </a:ext>
            </a:extLst>
          </p:cNvPr>
          <p:cNvSpPr>
            <a:spLocks noGrp="1"/>
          </p:cNvSpPr>
          <p:nvPr>
            <p:ph type="ctrTitle"/>
          </p:nvPr>
        </p:nvSpPr>
        <p:spPr/>
        <p:txBody>
          <a:bodyPr/>
          <a:lstStyle/>
          <a:p>
            <a:r>
              <a:rPr lang="es-ES" dirty="0"/>
              <a:t>Course registration</a:t>
            </a:r>
            <a:endParaRPr lang="de-DE" dirty="0"/>
          </a:p>
        </p:txBody>
      </p:sp>
      <p:sp>
        <p:nvSpPr>
          <p:cNvPr id="3" name="Untertitel 2">
            <a:extLst>
              <a:ext uri="{FF2B5EF4-FFF2-40B4-BE49-F238E27FC236}">
                <a16:creationId xmlns:a16="http://schemas.microsoft.com/office/drawing/2014/main" id="{98B9D7FD-8A24-4C6D-A76E-9A1B73535451}"/>
              </a:ext>
            </a:extLst>
          </p:cNvPr>
          <p:cNvSpPr>
            <a:spLocks noGrp="1"/>
          </p:cNvSpPr>
          <p:nvPr>
            <p:ph type="subTitle" idx="1"/>
          </p:nvPr>
        </p:nvSpPr>
        <p:spPr>
          <a:xfrm>
            <a:off x="6096000" y="1543051"/>
            <a:ext cx="5784850" cy="3568702"/>
          </a:xfrm>
        </p:spPr>
        <p:txBody>
          <a:bodyPr/>
          <a:lstStyle/>
          <a:p>
            <a:r>
              <a:rPr lang="en-US" dirty="0"/>
              <a:t>At Johannes Gutenberg University, all students must register for their courses online via the University Portal JOGU-StINe.</a:t>
            </a:r>
            <a:endParaRPr lang="de-DE" dirty="0"/>
          </a:p>
        </p:txBody>
      </p:sp>
      <p:sp>
        <p:nvSpPr>
          <p:cNvPr id="4" name="Text Box 2">
            <a:extLst>
              <a:ext uri="{FF2B5EF4-FFF2-40B4-BE49-F238E27FC236}">
                <a16:creationId xmlns:a16="http://schemas.microsoft.com/office/drawing/2014/main" id="{0F55DFA6-D034-4AE6-A509-D52D49996707}"/>
              </a:ext>
            </a:extLst>
          </p:cNvPr>
          <p:cNvSpPr txBox="1">
            <a:spLocks noChangeArrowheads="1"/>
          </p:cNvSpPr>
          <p:nvPr/>
        </p:nvSpPr>
        <p:spPr bwMode="auto">
          <a:xfrm>
            <a:off x="3890645" y="3500124"/>
            <a:ext cx="5097780" cy="1611629"/>
          </a:xfrm>
          <a:custGeom>
            <a:avLst/>
            <a:gdLst>
              <a:gd name="connsiteX0" fmla="*/ 0 w 5097780"/>
              <a:gd name="connsiteY0" fmla="*/ 0 h 1611629"/>
              <a:gd name="connsiteX1" fmla="*/ 515442 w 5097780"/>
              <a:gd name="connsiteY1" fmla="*/ 0 h 1611629"/>
              <a:gd name="connsiteX2" fmla="*/ 928929 w 5097780"/>
              <a:gd name="connsiteY2" fmla="*/ 0 h 1611629"/>
              <a:gd name="connsiteX3" fmla="*/ 1597304 w 5097780"/>
              <a:gd name="connsiteY3" fmla="*/ 0 h 1611629"/>
              <a:gd name="connsiteX4" fmla="*/ 2112747 w 5097780"/>
              <a:gd name="connsiteY4" fmla="*/ 0 h 1611629"/>
              <a:gd name="connsiteX5" fmla="*/ 2628189 w 5097780"/>
              <a:gd name="connsiteY5" fmla="*/ 0 h 1611629"/>
              <a:gd name="connsiteX6" fmla="*/ 3296564 w 5097780"/>
              <a:gd name="connsiteY6" fmla="*/ 0 h 1611629"/>
              <a:gd name="connsiteX7" fmla="*/ 3761029 w 5097780"/>
              <a:gd name="connsiteY7" fmla="*/ 0 h 1611629"/>
              <a:gd name="connsiteX8" fmla="*/ 4429404 w 5097780"/>
              <a:gd name="connsiteY8" fmla="*/ 0 h 1611629"/>
              <a:gd name="connsiteX9" fmla="*/ 5097780 w 5097780"/>
              <a:gd name="connsiteY9" fmla="*/ 0 h 1611629"/>
              <a:gd name="connsiteX10" fmla="*/ 5097780 w 5097780"/>
              <a:gd name="connsiteY10" fmla="*/ 537210 h 1611629"/>
              <a:gd name="connsiteX11" fmla="*/ 5097780 w 5097780"/>
              <a:gd name="connsiteY11" fmla="*/ 1074419 h 1611629"/>
              <a:gd name="connsiteX12" fmla="*/ 5097780 w 5097780"/>
              <a:gd name="connsiteY12" fmla="*/ 1611629 h 1611629"/>
              <a:gd name="connsiteX13" fmla="*/ 4684293 w 5097780"/>
              <a:gd name="connsiteY13" fmla="*/ 1611629 h 1611629"/>
              <a:gd name="connsiteX14" fmla="*/ 4015918 w 5097780"/>
              <a:gd name="connsiteY14" fmla="*/ 1611629 h 1611629"/>
              <a:gd name="connsiteX15" fmla="*/ 3551453 w 5097780"/>
              <a:gd name="connsiteY15" fmla="*/ 1611629 h 1611629"/>
              <a:gd name="connsiteX16" fmla="*/ 2985033 w 5097780"/>
              <a:gd name="connsiteY16" fmla="*/ 1611629 h 1611629"/>
              <a:gd name="connsiteX17" fmla="*/ 2316658 w 5097780"/>
              <a:gd name="connsiteY17" fmla="*/ 1611629 h 1611629"/>
              <a:gd name="connsiteX18" fmla="*/ 1750238 w 5097780"/>
              <a:gd name="connsiteY18" fmla="*/ 1611629 h 1611629"/>
              <a:gd name="connsiteX19" fmla="*/ 1336751 w 5097780"/>
              <a:gd name="connsiteY19" fmla="*/ 1611629 h 1611629"/>
              <a:gd name="connsiteX20" fmla="*/ 872287 w 5097780"/>
              <a:gd name="connsiteY20" fmla="*/ 1611629 h 1611629"/>
              <a:gd name="connsiteX21" fmla="*/ 0 w 5097780"/>
              <a:gd name="connsiteY21" fmla="*/ 1611629 h 1611629"/>
              <a:gd name="connsiteX22" fmla="*/ 0 w 5097780"/>
              <a:gd name="connsiteY22" fmla="*/ 1074419 h 1611629"/>
              <a:gd name="connsiteX23" fmla="*/ 0 w 5097780"/>
              <a:gd name="connsiteY23" fmla="*/ 537210 h 1611629"/>
              <a:gd name="connsiteX24" fmla="*/ 0 w 5097780"/>
              <a:gd name="connsiteY24" fmla="*/ 0 h 16116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097780" h="1611629" extrusionOk="0">
                <a:moveTo>
                  <a:pt x="0" y="0"/>
                </a:moveTo>
                <a:cubicBezTo>
                  <a:pt x="113215" y="-36999"/>
                  <a:pt x="363109" y="17834"/>
                  <a:pt x="515442" y="0"/>
                </a:cubicBezTo>
                <a:cubicBezTo>
                  <a:pt x="667775" y="-17834"/>
                  <a:pt x="798407" y="12255"/>
                  <a:pt x="928929" y="0"/>
                </a:cubicBezTo>
                <a:cubicBezTo>
                  <a:pt x="1059451" y="-12255"/>
                  <a:pt x="1458971" y="43181"/>
                  <a:pt x="1597304" y="0"/>
                </a:cubicBezTo>
                <a:cubicBezTo>
                  <a:pt x="1735637" y="-43181"/>
                  <a:pt x="1916899" y="51069"/>
                  <a:pt x="2112747" y="0"/>
                </a:cubicBezTo>
                <a:cubicBezTo>
                  <a:pt x="2308595" y="-51069"/>
                  <a:pt x="2393060" y="61641"/>
                  <a:pt x="2628189" y="0"/>
                </a:cubicBezTo>
                <a:cubicBezTo>
                  <a:pt x="2863318" y="-61641"/>
                  <a:pt x="3124066" y="72691"/>
                  <a:pt x="3296564" y="0"/>
                </a:cubicBezTo>
                <a:cubicBezTo>
                  <a:pt x="3469062" y="-72691"/>
                  <a:pt x="3592755" y="9383"/>
                  <a:pt x="3761029" y="0"/>
                </a:cubicBezTo>
                <a:cubicBezTo>
                  <a:pt x="3929303" y="-9383"/>
                  <a:pt x="4212463" y="63111"/>
                  <a:pt x="4429404" y="0"/>
                </a:cubicBezTo>
                <a:cubicBezTo>
                  <a:pt x="4646345" y="-63111"/>
                  <a:pt x="4938609" y="12656"/>
                  <a:pt x="5097780" y="0"/>
                </a:cubicBezTo>
                <a:cubicBezTo>
                  <a:pt x="5117779" y="192050"/>
                  <a:pt x="5088010" y="384388"/>
                  <a:pt x="5097780" y="537210"/>
                </a:cubicBezTo>
                <a:cubicBezTo>
                  <a:pt x="5107550" y="690032"/>
                  <a:pt x="5064214" y="958120"/>
                  <a:pt x="5097780" y="1074419"/>
                </a:cubicBezTo>
                <a:cubicBezTo>
                  <a:pt x="5131346" y="1190718"/>
                  <a:pt x="5081404" y="1400754"/>
                  <a:pt x="5097780" y="1611629"/>
                </a:cubicBezTo>
                <a:cubicBezTo>
                  <a:pt x="4961558" y="1647448"/>
                  <a:pt x="4792168" y="1594278"/>
                  <a:pt x="4684293" y="1611629"/>
                </a:cubicBezTo>
                <a:cubicBezTo>
                  <a:pt x="4576418" y="1628980"/>
                  <a:pt x="4229667" y="1549248"/>
                  <a:pt x="4015918" y="1611629"/>
                </a:cubicBezTo>
                <a:cubicBezTo>
                  <a:pt x="3802169" y="1674010"/>
                  <a:pt x="3692895" y="1580951"/>
                  <a:pt x="3551453" y="1611629"/>
                </a:cubicBezTo>
                <a:cubicBezTo>
                  <a:pt x="3410011" y="1642307"/>
                  <a:pt x="3186464" y="1600598"/>
                  <a:pt x="2985033" y="1611629"/>
                </a:cubicBezTo>
                <a:cubicBezTo>
                  <a:pt x="2783602" y="1622660"/>
                  <a:pt x="2499651" y="1609734"/>
                  <a:pt x="2316658" y="1611629"/>
                </a:cubicBezTo>
                <a:cubicBezTo>
                  <a:pt x="2133665" y="1613524"/>
                  <a:pt x="1964300" y="1568653"/>
                  <a:pt x="1750238" y="1611629"/>
                </a:cubicBezTo>
                <a:cubicBezTo>
                  <a:pt x="1536176" y="1654605"/>
                  <a:pt x="1538818" y="1577089"/>
                  <a:pt x="1336751" y="1611629"/>
                </a:cubicBezTo>
                <a:cubicBezTo>
                  <a:pt x="1134684" y="1646169"/>
                  <a:pt x="1011854" y="1600980"/>
                  <a:pt x="872287" y="1611629"/>
                </a:cubicBezTo>
                <a:cubicBezTo>
                  <a:pt x="732720" y="1622278"/>
                  <a:pt x="409600" y="1508625"/>
                  <a:pt x="0" y="1611629"/>
                </a:cubicBezTo>
                <a:cubicBezTo>
                  <a:pt x="-61899" y="1385919"/>
                  <a:pt x="55091" y="1194815"/>
                  <a:pt x="0" y="1074419"/>
                </a:cubicBezTo>
                <a:cubicBezTo>
                  <a:pt x="-55091" y="954023"/>
                  <a:pt x="11138" y="779483"/>
                  <a:pt x="0" y="537210"/>
                </a:cubicBezTo>
                <a:cubicBezTo>
                  <a:pt x="-11138" y="294937"/>
                  <a:pt x="18142" y="139213"/>
                  <a:pt x="0" y="0"/>
                </a:cubicBezTo>
                <a:close/>
              </a:path>
            </a:pathLst>
          </a:custGeom>
          <a:noFill/>
          <a:ln w="127000">
            <a:solidFill>
              <a:srgbClr val="C1002A"/>
            </a:solidFill>
            <a:prstDash val="dash"/>
            <a:miter lim="800000"/>
            <a:headEnd/>
            <a:tailEnd/>
            <a:extLst>
              <a:ext uri="{C807C97D-BFC1-408E-A445-0C87EB9F89A2}">
                <ask:lineSketchStyleProps xmlns:ask="http://schemas.microsoft.com/office/drawing/2018/sketchyshapes" xmlns="" sd="1219033472">
                  <a:prstGeom prst="rect">
                    <a:avLst/>
                  </a:prstGeom>
                  <ask:type>
                    <ask:lineSketchScribble/>
                  </ask:type>
                </ask:lineSketchStyleProps>
              </a:ext>
            </a:extLst>
          </a:ln>
        </p:spPr>
        <p:txBody>
          <a:bodyPr rot="0" vert="horz" wrap="square" lIns="91440" tIns="45720" rIns="91440" bIns="45720" anchor="t" anchorCtr="0">
            <a:noAutofit/>
          </a:bodyPr>
          <a:lstStyle/>
          <a:p>
            <a:pPr>
              <a:lnSpc>
                <a:spcPct val="107000"/>
              </a:lnSpc>
              <a:spcAft>
                <a:spcPts val="800"/>
              </a:spcAft>
            </a:pPr>
            <a:r>
              <a:rPr lang="en-US" sz="2000" b="1" dirty="0">
                <a:solidFill>
                  <a:srgbClr val="000000"/>
                </a:solidFill>
                <a:latin typeface="Noto Sans "/>
                <a:ea typeface="Calibri" panose="020F0502020204030204" pitchFamily="34" charset="0"/>
                <a:cs typeface="Lao UI" panose="020B0502040204020203" pitchFamily="34" charset="0"/>
              </a:rPr>
              <a:t>PLEASE NOTE</a:t>
            </a:r>
            <a:br>
              <a:rPr lang="en-US" sz="2000" dirty="0"/>
            </a:br>
            <a:r>
              <a:rPr lang="en-US" sz="2000" dirty="0">
                <a:solidFill>
                  <a:srgbClr val="000000"/>
                </a:solidFill>
                <a:latin typeface="Noto Sans "/>
                <a:ea typeface="Calibri" panose="020F0502020204030204" pitchFamily="34" charset="0"/>
                <a:cs typeface="Lao UI" panose="020B0502040204020203" pitchFamily="34" charset="0"/>
              </a:rPr>
              <a:t>Newly enrolled students in medicine/dentistry are automatically registered for their courses in the first semester.</a:t>
            </a:r>
            <a:endParaRPr lang="de-DE" sz="2000" dirty="0">
              <a:solidFill>
                <a:srgbClr val="000000"/>
              </a:solidFill>
              <a:latin typeface="Noto Sans "/>
              <a:ea typeface="Calibri" panose="020F0502020204030204" pitchFamily="34" charset="0"/>
              <a:cs typeface="Lao UI" panose="020B0502040204020203" pitchFamily="34" charset="0"/>
            </a:endParaRPr>
          </a:p>
          <a:p>
            <a:pPr>
              <a:lnSpc>
                <a:spcPct val="107000"/>
              </a:lnSpc>
              <a:spcAft>
                <a:spcPts val="800"/>
              </a:spcAft>
            </a:pPr>
            <a:r>
              <a:rPr lang="de-DE" sz="1400" dirty="0">
                <a:effectLst/>
                <a:latin typeface="Calibri" panose="020F0502020204030204" pitchFamily="34" charset="0"/>
                <a:ea typeface="Calibri" panose="020F0502020204030204" pitchFamily="34" charset="0"/>
                <a:cs typeface="Arial" panose="020B0604020202020204" pitchFamily="34" charset="0"/>
              </a:rPr>
              <a:t> </a:t>
            </a:r>
            <a:endParaRPr lang="de-DE" sz="1100" dirty="0">
              <a:effectLst/>
              <a:latin typeface="Calibri" panose="020F0502020204030204" pitchFamily="34" charset="0"/>
              <a:ea typeface="Calibri" panose="020F0502020204030204" pitchFamily="34" charset="0"/>
              <a:cs typeface="Arial" panose="020B0604020202020204" pitchFamily="34" charset="0"/>
            </a:endParaRPr>
          </a:p>
        </p:txBody>
      </p:sp>
      <p:sp>
        <p:nvSpPr>
          <p:cNvPr id="5" name="Foliennummernplatzhalter 4">
            <a:extLst>
              <a:ext uri="{FF2B5EF4-FFF2-40B4-BE49-F238E27FC236}">
                <a16:creationId xmlns:a16="http://schemas.microsoft.com/office/drawing/2014/main" id="{EA6624F4-7F6E-44BE-B1D4-507429B7A563}"/>
              </a:ext>
            </a:extLst>
          </p:cNvPr>
          <p:cNvSpPr>
            <a:spLocks noGrp="1"/>
          </p:cNvSpPr>
          <p:nvPr>
            <p:ph type="sldNum" sz="quarter" idx="12"/>
          </p:nvPr>
        </p:nvSpPr>
        <p:spPr/>
        <p:txBody>
          <a:bodyPr/>
          <a:lstStyle/>
          <a:p>
            <a:fld id="{07240774-CFD2-4AB8-B231-46D42DA9185A}" type="slidenum">
              <a:rPr lang="de-DE" smtClean="0"/>
              <a:pPr/>
              <a:t>13</a:t>
            </a:fld>
            <a:endParaRPr lang="de-DE" dirty="0"/>
          </a:p>
        </p:txBody>
      </p:sp>
    </p:spTree>
    <p:extLst>
      <p:ext uri="{BB962C8B-B14F-4D97-AF65-F5344CB8AC3E}">
        <p14:creationId xmlns:p14="http://schemas.microsoft.com/office/powerpoint/2010/main" val="139036403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905466E-F980-4C95-99AE-56D0DD9C72FE}"/>
              </a:ext>
            </a:extLst>
          </p:cNvPr>
          <p:cNvSpPr>
            <a:spLocks noGrp="1"/>
          </p:cNvSpPr>
          <p:nvPr>
            <p:ph type="title"/>
          </p:nvPr>
        </p:nvSpPr>
        <p:spPr>
          <a:xfrm>
            <a:off x="508003" y="0"/>
            <a:ext cx="10515599" cy="1325563"/>
          </a:xfrm>
        </p:spPr>
        <p:txBody>
          <a:bodyPr/>
          <a:lstStyle/>
          <a:p>
            <a:r>
              <a:rPr lang="es-ES" cap="all" dirty="0">
                <a:ea typeface="Noto Sans Bold" panose="020B0802040504020204" pitchFamily="34"/>
                <a:cs typeface="Noto Sans Bold" panose="020B0802040504020204" pitchFamily="34"/>
              </a:rPr>
              <a:t>Course Registration</a:t>
            </a:r>
            <a:endParaRPr lang="de-DE" cap="all" dirty="0">
              <a:ea typeface="Noto Sans Bold" panose="020B0802040504020204" pitchFamily="34"/>
              <a:cs typeface="Noto Sans Bold" panose="020B0802040504020204" pitchFamily="34"/>
            </a:endParaRPr>
          </a:p>
        </p:txBody>
      </p:sp>
      <p:sp>
        <p:nvSpPr>
          <p:cNvPr id="3" name="Inhaltsplatzhalter 2">
            <a:extLst>
              <a:ext uri="{FF2B5EF4-FFF2-40B4-BE49-F238E27FC236}">
                <a16:creationId xmlns:a16="http://schemas.microsoft.com/office/drawing/2014/main" id="{5010C508-3190-4A56-BFEF-E93D796AE6BD}"/>
              </a:ext>
            </a:extLst>
          </p:cNvPr>
          <p:cNvSpPr>
            <a:spLocks noGrp="1"/>
          </p:cNvSpPr>
          <p:nvPr>
            <p:ph sz="half" idx="1"/>
          </p:nvPr>
        </p:nvSpPr>
        <p:spPr>
          <a:xfrm>
            <a:off x="317502" y="1405890"/>
            <a:ext cx="5181601" cy="4771073"/>
          </a:xfrm>
        </p:spPr>
        <p:txBody>
          <a:bodyPr>
            <a:normAutofit fontScale="70000" lnSpcReduction="20000"/>
          </a:bodyPr>
          <a:lstStyle/>
          <a:p>
            <a:pPr marL="0" indent="0">
              <a:buNone/>
            </a:pPr>
            <a:r>
              <a:rPr lang="en-US" dirty="0"/>
              <a:t>BEFORE REGISTRATION, you must:</a:t>
            </a:r>
          </a:p>
          <a:p>
            <a:r>
              <a:rPr lang="en-US" dirty="0"/>
              <a:t>have activated your ZDV account with the ZDV username and the separately sent PUK.</a:t>
            </a:r>
          </a:p>
          <a:p>
            <a:r>
              <a:rPr lang="en-US" dirty="0"/>
              <a:t>already know which courses you need or want to take. The module handbook that contains this information can be found on the websites of </a:t>
            </a:r>
            <a:r>
              <a:rPr lang="en-US"/>
              <a:t>the faculties/</a:t>
            </a:r>
            <a:r>
              <a:rPr lang="en-US" dirty="0"/>
              <a:t>study offices. (or you "google it" "e.g. </a:t>
            </a:r>
            <a:r>
              <a:rPr lang="en-US" dirty="0" err="1"/>
              <a:t>Uni</a:t>
            </a:r>
            <a:r>
              <a:rPr lang="en-US" dirty="0"/>
              <a:t> Mainz </a:t>
            </a:r>
            <a:r>
              <a:rPr lang="en-US" dirty="0" err="1"/>
              <a:t>Modulhandbuch</a:t>
            </a:r>
            <a:r>
              <a:rPr lang="en-US" dirty="0"/>
              <a:t> </a:t>
            </a:r>
            <a:r>
              <a:rPr lang="en-US" dirty="0" err="1"/>
              <a:t>Biologie</a:t>
            </a:r>
            <a:r>
              <a:rPr lang="en-US" dirty="0"/>
              <a:t>").</a:t>
            </a:r>
          </a:p>
          <a:p>
            <a:r>
              <a:rPr lang="en-US" dirty="0"/>
              <a:t>keep the deadlines for course registrations in mind. They are uniformly regulated across the university. Differing registration phases are valid only in degree programs and subjects of the medicine faculty and at the campus Germersheim. Make sure you know the exact dates:</a:t>
            </a:r>
            <a:endParaRPr lang="de-DE" dirty="0"/>
          </a:p>
          <a:p>
            <a:endParaRPr lang="de-DE" dirty="0"/>
          </a:p>
        </p:txBody>
      </p:sp>
      <p:sp>
        <p:nvSpPr>
          <p:cNvPr id="4" name="Inhaltsplatzhalter 3">
            <a:extLst>
              <a:ext uri="{FF2B5EF4-FFF2-40B4-BE49-F238E27FC236}">
                <a16:creationId xmlns:a16="http://schemas.microsoft.com/office/drawing/2014/main" id="{26F7399A-F63C-47E1-9CF6-147A334543EA}"/>
              </a:ext>
            </a:extLst>
          </p:cNvPr>
          <p:cNvSpPr>
            <a:spLocks noGrp="1"/>
          </p:cNvSpPr>
          <p:nvPr>
            <p:ph sz="half" idx="2"/>
          </p:nvPr>
        </p:nvSpPr>
        <p:spPr>
          <a:xfrm>
            <a:off x="5651503" y="1405890"/>
            <a:ext cx="5181601" cy="4771073"/>
          </a:xfrm>
        </p:spPr>
        <p:txBody>
          <a:bodyPr>
            <a:normAutofit fontScale="70000" lnSpcReduction="20000"/>
          </a:bodyPr>
          <a:lstStyle/>
          <a:p>
            <a:pPr marL="0" indent="0">
              <a:buNone/>
            </a:pPr>
            <a:r>
              <a:rPr lang="en-US" dirty="0"/>
              <a:t>HOW DO I REGISTER?</a:t>
            </a:r>
          </a:p>
          <a:p>
            <a:pPr>
              <a:buFont typeface="Wingdings" panose="05000000000000000000" pitchFamily="2" charset="2"/>
              <a:buChar char="ü"/>
            </a:pPr>
            <a:r>
              <a:rPr lang="en-US" dirty="0"/>
              <a:t>Log into JOGU-</a:t>
            </a:r>
            <a:r>
              <a:rPr lang="en-US" dirty="0" err="1"/>
              <a:t>StINe</a:t>
            </a:r>
            <a:r>
              <a:rPr lang="en-US" dirty="0"/>
              <a:t> with your ZDV account.</a:t>
            </a:r>
          </a:p>
          <a:p>
            <a:pPr>
              <a:buFont typeface="Wingdings" panose="05000000000000000000" pitchFamily="2" charset="2"/>
              <a:buChar char="ü"/>
            </a:pPr>
            <a:r>
              <a:rPr lang="en-US" dirty="0"/>
              <a:t>Go to Studies (top)&gt; Modules/Courses (left column)&gt; Registration&gt; Module/Course Registration.</a:t>
            </a:r>
          </a:p>
          <a:p>
            <a:pPr>
              <a:buFont typeface="Wingdings" panose="05000000000000000000" pitchFamily="2" charset="2"/>
              <a:buChar char="ü"/>
            </a:pPr>
            <a:r>
              <a:rPr lang="en-US" dirty="0"/>
              <a:t>The choice of modules for the corresponding semester should be shown automatically. If you cannot find a module, you can search for it in the course catalog (top)</a:t>
            </a:r>
          </a:p>
          <a:p>
            <a:pPr>
              <a:buFont typeface="Wingdings" panose="05000000000000000000" pitchFamily="2" charset="2"/>
              <a:buChar char="ü"/>
            </a:pPr>
            <a:r>
              <a:rPr lang="en-US" dirty="0"/>
              <a:t>Call up the module you want to register for and click on "Register".</a:t>
            </a:r>
            <a:br>
              <a:rPr lang="en-US" dirty="0"/>
            </a:br>
            <a:r>
              <a:rPr lang="en-US" dirty="0"/>
              <a:t>In some degree programs (university medicine), registration for the course implicitly means registration for the exam associated with the course (in this case, a TAN must be entered).</a:t>
            </a:r>
            <a:endParaRPr lang="de-DE" dirty="0"/>
          </a:p>
          <a:p>
            <a:endParaRPr lang="de-DE" dirty="0"/>
          </a:p>
        </p:txBody>
      </p:sp>
      <p:sp>
        <p:nvSpPr>
          <p:cNvPr id="5" name="Foliennummernplatzhalter 4">
            <a:extLst>
              <a:ext uri="{FF2B5EF4-FFF2-40B4-BE49-F238E27FC236}">
                <a16:creationId xmlns:a16="http://schemas.microsoft.com/office/drawing/2014/main" id="{39CEAECC-0B75-489E-AA1F-582257273438}"/>
              </a:ext>
            </a:extLst>
          </p:cNvPr>
          <p:cNvSpPr>
            <a:spLocks noGrp="1"/>
          </p:cNvSpPr>
          <p:nvPr>
            <p:ph type="sldNum" sz="quarter" idx="12"/>
          </p:nvPr>
        </p:nvSpPr>
        <p:spPr/>
        <p:txBody>
          <a:bodyPr/>
          <a:lstStyle/>
          <a:p>
            <a:fld id="{07240774-CFD2-4AB8-B231-46D42DA9185A}" type="slidenum">
              <a:rPr lang="de-DE" smtClean="0"/>
              <a:pPr/>
              <a:t>14</a:t>
            </a:fld>
            <a:endParaRPr lang="de-DE" dirty="0"/>
          </a:p>
        </p:txBody>
      </p:sp>
      <p:sp>
        <p:nvSpPr>
          <p:cNvPr id="7" name="Textfeld 6">
            <a:extLst>
              <a:ext uri="{FF2B5EF4-FFF2-40B4-BE49-F238E27FC236}">
                <a16:creationId xmlns:a16="http://schemas.microsoft.com/office/drawing/2014/main" id="{7349B771-4D34-47DB-9F39-A1533703D710}"/>
              </a:ext>
            </a:extLst>
          </p:cNvPr>
          <p:cNvSpPr txBox="1"/>
          <p:nvPr/>
        </p:nvSpPr>
        <p:spPr>
          <a:xfrm>
            <a:off x="838205" y="5253633"/>
            <a:ext cx="4655494" cy="923330"/>
          </a:xfrm>
          <a:prstGeom prst="rect">
            <a:avLst/>
          </a:prstGeom>
        </p:spPr>
        <p:style>
          <a:lnRef idx="0">
            <a:schemeClr val="accent3"/>
          </a:lnRef>
          <a:fillRef idx="3">
            <a:schemeClr val="accent3"/>
          </a:fillRef>
          <a:effectRef idx="3">
            <a:schemeClr val="accent3"/>
          </a:effectRef>
          <a:fontRef idx="minor">
            <a:schemeClr val="lt1"/>
          </a:fontRef>
        </p:style>
        <p:txBody>
          <a:bodyPr wrap="square" rtlCol="0">
            <a:spAutoFit/>
          </a:bodyPr>
          <a:lstStyle/>
          <a:p>
            <a:r>
              <a:rPr lang="de-DE" dirty="0">
                <a:latin typeface="Noto Sans "/>
              </a:rPr>
              <a:t>https://info.jogustine.en.uni-mainz.de/registration-periods/course-registration-periods/</a:t>
            </a:r>
          </a:p>
        </p:txBody>
      </p:sp>
      <p:pic>
        <p:nvPicPr>
          <p:cNvPr id="9" name="Grafik 8" descr="Dokument">
            <a:extLst>
              <a:ext uri="{FF2B5EF4-FFF2-40B4-BE49-F238E27FC236}">
                <a16:creationId xmlns:a16="http://schemas.microsoft.com/office/drawing/2014/main" id="{231F531B-28ED-4364-BEDB-EEBFE318AA15}"/>
              </a:ext>
            </a:extLst>
          </p:cNvPr>
          <p:cNvPicPr>
            <a:picLocks noChangeAspect="1"/>
          </p:cNvPicPr>
          <p:nvPr/>
        </p:nvPicPr>
        <p:blipFill>
          <a:blip r:embed="rId2" cstate="hq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9846906" y="411163"/>
            <a:ext cx="914400" cy="914400"/>
          </a:xfrm>
          <a:prstGeom prst="rect">
            <a:avLst/>
          </a:prstGeom>
        </p:spPr>
      </p:pic>
    </p:spTree>
    <p:extLst>
      <p:ext uri="{BB962C8B-B14F-4D97-AF65-F5344CB8AC3E}">
        <p14:creationId xmlns:p14="http://schemas.microsoft.com/office/powerpoint/2010/main" val="79866889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288F8B4-59A2-43AD-8038-9AF379B717E5}"/>
              </a:ext>
            </a:extLst>
          </p:cNvPr>
          <p:cNvSpPr>
            <a:spLocks noGrp="1"/>
          </p:cNvSpPr>
          <p:nvPr>
            <p:ph type="ctrTitle"/>
          </p:nvPr>
        </p:nvSpPr>
        <p:spPr>
          <a:noFill/>
        </p:spPr>
        <p:txBody>
          <a:bodyPr/>
          <a:lstStyle/>
          <a:p>
            <a:r>
              <a:rPr lang="de-DE" dirty="0"/>
              <a:t>Course Choice</a:t>
            </a:r>
          </a:p>
        </p:txBody>
      </p:sp>
      <p:sp>
        <p:nvSpPr>
          <p:cNvPr id="3" name="Untertitel 2">
            <a:extLst>
              <a:ext uri="{FF2B5EF4-FFF2-40B4-BE49-F238E27FC236}">
                <a16:creationId xmlns:a16="http://schemas.microsoft.com/office/drawing/2014/main" id="{5DAFBA4A-AA42-4B3B-9378-569B34FBFB87}"/>
              </a:ext>
            </a:extLst>
          </p:cNvPr>
          <p:cNvSpPr>
            <a:spLocks noGrp="1"/>
          </p:cNvSpPr>
          <p:nvPr>
            <p:ph type="subTitle" idx="1"/>
          </p:nvPr>
        </p:nvSpPr>
        <p:spPr/>
        <p:txBody>
          <a:bodyPr/>
          <a:lstStyle/>
          <a:p>
            <a:r>
              <a:rPr lang="en-US" dirty="0"/>
              <a:t>In order to get a better idea of which courses you should choose for your first semester, visit the introductory event for your subject and/or contact your academic advisor:</a:t>
            </a:r>
            <a:endParaRPr lang="de-DE" dirty="0"/>
          </a:p>
        </p:txBody>
      </p:sp>
      <p:sp>
        <p:nvSpPr>
          <p:cNvPr id="4" name="Foliennummernplatzhalter 3">
            <a:extLst>
              <a:ext uri="{FF2B5EF4-FFF2-40B4-BE49-F238E27FC236}">
                <a16:creationId xmlns:a16="http://schemas.microsoft.com/office/drawing/2014/main" id="{FD70D079-FA40-4181-A171-83E008D4766A}"/>
              </a:ext>
            </a:extLst>
          </p:cNvPr>
          <p:cNvSpPr>
            <a:spLocks noGrp="1"/>
          </p:cNvSpPr>
          <p:nvPr>
            <p:ph type="sldNum" sz="quarter" idx="12"/>
          </p:nvPr>
        </p:nvSpPr>
        <p:spPr/>
        <p:txBody>
          <a:bodyPr/>
          <a:lstStyle/>
          <a:p>
            <a:fld id="{07240774-CFD2-4AB8-B231-46D42DA9185A}" type="slidenum">
              <a:rPr lang="de-DE" smtClean="0"/>
              <a:pPr/>
              <a:t>15</a:t>
            </a:fld>
            <a:endParaRPr lang="de-DE" dirty="0"/>
          </a:p>
        </p:txBody>
      </p:sp>
      <p:sp>
        <p:nvSpPr>
          <p:cNvPr id="6" name="Textfeld 5">
            <a:extLst>
              <a:ext uri="{FF2B5EF4-FFF2-40B4-BE49-F238E27FC236}">
                <a16:creationId xmlns:a16="http://schemas.microsoft.com/office/drawing/2014/main" id="{45808895-2A19-4360-895C-017D2558C1A0}"/>
              </a:ext>
            </a:extLst>
          </p:cNvPr>
          <p:cNvSpPr txBox="1"/>
          <p:nvPr/>
        </p:nvSpPr>
        <p:spPr>
          <a:xfrm>
            <a:off x="498325" y="5361270"/>
            <a:ext cx="11117249" cy="954107"/>
          </a:xfrm>
          <a:prstGeom prst="rect">
            <a:avLst/>
          </a:prstGeom>
        </p:spPr>
        <p:style>
          <a:lnRef idx="0">
            <a:schemeClr val="accent3"/>
          </a:lnRef>
          <a:fillRef idx="3">
            <a:schemeClr val="accent3"/>
          </a:fillRef>
          <a:effectRef idx="3">
            <a:schemeClr val="accent3"/>
          </a:effectRef>
          <a:fontRef idx="minor">
            <a:schemeClr val="lt1"/>
          </a:fontRef>
        </p:style>
        <p:txBody>
          <a:bodyPr wrap="square" rtlCol="0">
            <a:spAutoFit/>
          </a:bodyPr>
          <a:lstStyle/>
          <a:p>
            <a:r>
              <a:rPr lang="de-DE" sz="2800" dirty="0">
                <a:latin typeface="Noto Sans "/>
              </a:rPr>
              <a:t>https://www.studium.uni-mainz.de/studienfachberatung/ </a:t>
            </a:r>
            <a:r>
              <a:rPr lang="es-ES" sz="2800" dirty="0"/>
              <a:t>[</a:t>
            </a:r>
            <a:r>
              <a:rPr lang="en-US" sz="2800" dirty="0"/>
              <a:t>academic advisors</a:t>
            </a:r>
            <a:r>
              <a:rPr lang="es-ES" sz="2800" dirty="0">
                <a:latin typeface="Noto Sans "/>
              </a:rPr>
              <a:t>]</a:t>
            </a:r>
            <a:endParaRPr lang="de-DE" sz="2800" dirty="0">
              <a:latin typeface="Noto Sans "/>
            </a:endParaRPr>
          </a:p>
        </p:txBody>
      </p:sp>
      <p:sp>
        <p:nvSpPr>
          <p:cNvPr id="8" name="Textfeld 7">
            <a:extLst>
              <a:ext uri="{FF2B5EF4-FFF2-40B4-BE49-F238E27FC236}">
                <a16:creationId xmlns:a16="http://schemas.microsoft.com/office/drawing/2014/main" id="{D493FD8C-FB59-4557-9B71-F30AED7601F2}"/>
              </a:ext>
            </a:extLst>
          </p:cNvPr>
          <p:cNvSpPr txBox="1"/>
          <p:nvPr/>
        </p:nvSpPr>
        <p:spPr>
          <a:xfrm>
            <a:off x="498326" y="4791818"/>
            <a:ext cx="11117249" cy="523220"/>
          </a:xfrm>
          <a:prstGeom prst="rect">
            <a:avLst/>
          </a:prstGeom>
        </p:spPr>
        <p:style>
          <a:lnRef idx="0">
            <a:schemeClr val="accent3"/>
          </a:lnRef>
          <a:fillRef idx="3">
            <a:schemeClr val="accent3"/>
          </a:fillRef>
          <a:effectRef idx="3">
            <a:schemeClr val="accent3"/>
          </a:effectRef>
          <a:fontRef idx="minor">
            <a:schemeClr val="lt1"/>
          </a:fontRef>
        </p:style>
        <p:txBody>
          <a:bodyPr wrap="square" rtlCol="0">
            <a:spAutoFit/>
          </a:bodyPr>
          <a:lstStyle/>
          <a:p>
            <a:r>
              <a:rPr lang="de-DE" sz="2800" dirty="0">
                <a:latin typeface="Noto Sans "/>
              </a:rPr>
              <a:t>https://www.studying.uni-mainz.de/introductory-events/</a:t>
            </a:r>
          </a:p>
        </p:txBody>
      </p:sp>
      <p:sp>
        <p:nvSpPr>
          <p:cNvPr id="10" name="Text Box 2">
            <a:extLst>
              <a:ext uri="{FF2B5EF4-FFF2-40B4-BE49-F238E27FC236}">
                <a16:creationId xmlns:a16="http://schemas.microsoft.com/office/drawing/2014/main" id="{E3ADBF0C-E62E-4474-BB7B-B80902CA9ABD}"/>
              </a:ext>
            </a:extLst>
          </p:cNvPr>
          <p:cNvSpPr txBox="1">
            <a:spLocks noChangeArrowheads="1"/>
          </p:cNvSpPr>
          <p:nvPr/>
        </p:nvSpPr>
        <p:spPr bwMode="auto">
          <a:xfrm>
            <a:off x="6215623" y="3116333"/>
            <a:ext cx="4273420" cy="1167666"/>
          </a:xfrm>
          <a:custGeom>
            <a:avLst/>
            <a:gdLst>
              <a:gd name="connsiteX0" fmla="*/ 0 w 4273420"/>
              <a:gd name="connsiteY0" fmla="*/ 0 h 1167666"/>
              <a:gd name="connsiteX1" fmla="*/ 491443 w 4273420"/>
              <a:gd name="connsiteY1" fmla="*/ 0 h 1167666"/>
              <a:gd name="connsiteX2" fmla="*/ 897418 w 4273420"/>
              <a:gd name="connsiteY2" fmla="*/ 0 h 1167666"/>
              <a:gd name="connsiteX3" fmla="*/ 1517064 w 4273420"/>
              <a:gd name="connsiteY3" fmla="*/ 0 h 1167666"/>
              <a:gd name="connsiteX4" fmla="*/ 2008507 w 4273420"/>
              <a:gd name="connsiteY4" fmla="*/ 0 h 1167666"/>
              <a:gd name="connsiteX5" fmla="*/ 2499951 w 4273420"/>
              <a:gd name="connsiteY5" fmla="*/ 0 h 1167666"/>
              <a:gd name="connsiteX6" fmla="*/ 3119597 w 4273420"/>
              <a:gd name="connsiteY6" fmla="*/ 0 h 1167666"/>
              <a:gd name="connsiteX7" fmla="*/ 3568306 w 4273420"/>
              <a:gd name="connsiteY7" fmla="*/ 0 h 1167666"/>
              <a:gd name="connsiteX8" fmla="*/ 4273420 w 4273420"/>
              <a:gd name="connsiteY8" fmla="*/ 0 h 1167666"/>
              <a:gd name="connsiteX9" fmla="*/ 4273420 w 4273420"/>
              <a:gd name="connsiteY9" fmla="*/ 607186 h 1167666"/>
              <a:gd name="connsiteX10" fmla="*/ 4273420 w 4273420"/>
              <a:gd name="connsiteY10" fmla="*/ 1167666 h 1167666"/>
              <a:gd name="connsiteX11" fmla="*/ 3739243 w 4273420"/>
              <a:gd name="connsiteY11" fmla="*/ 1167666 h 1167666"/>
              <a:gd name="connsiteX12" fmla="*/ 3247799 w 4273420"/>
              <a:gd name="connsiteY12" fmla="*/ 1167666 h 1167666"/>
              <a:gd name="connsiteX13" fmla="*/ 2628153 w 4273420"/>
              <a:gd name="connsiteY13" fmla="*/ 1167666 h 1167666"/>
              <a:gd name="connsiteX14" fmla="*/ 2008507 w 4273420"/>
              <a:gd name="connsiteY14" fmla="*/ 1167666 h 1167666"/>
              <a:gd name="connsiteX15" fmla="*/ 1559798 w 4273420"/>
              <a:gd name="connsiteY15" fmla="*/ 1167666 h 1167666"/>
              <a:gd name="connsiteX16" fmla="*/ 1025621 w 4273420"/>
              <a:gd name="connsiteY16" fmla="*/ 1167666 h 1167666"/>
              <a:gd name="connsiteX17" fmla="*/ 0 w 4273420"/>
              <a:gd name="connsiteY17" fmla="*/ 1167666 h 1167666"/>
              <a:gd name="connsiteX18" fmla="*/ 0 w 4273420"/>
              <a:gd name="connsiteY18" fmla="*/ 583833 h 1167666"/>
              <a:gd name="connsiteX19" fmla="*/ 0 w 4273420"/>
              <a:gd name="connsiteY19" fmla="*/ 0 h 1167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273420" h="1167666" extrusionOk="0">
                <a:moveTo>
                  <a:pt x="0" y="0"/>
                </a:moveTo>
                <a:cubicBezTo>
                  <a:pt x="113838" y="-746"/>
                  <a:pt x="357247" y="48239"/>
                  <a:pt x="491443" y="0"/>
                </a:cubicBezTo>
                <a:cubicBezTo>
                  <a:pt x="625639" y="-48239"/>
                  <a:pt x="703000" y="47282"/>
                  <a:pt x="897418" y="0"/>
                </a:cubicBezTo>
                <a:cubicBezTo>
                  <a:pt x="1091836" y="-47282"/>
                  <a:pt x="1264858" y="19130"/>
                  <a:pt x="1517064" y="0"/>
                </a:cubicBezTo>
                <a:cubicBezTo>
                  <a:pt x="1769270" y="-19130"/>
                  <a:pt x="1881902" y="15671"/>
                  <a:pt x="2008507" y="0"/>
                </a:cubicBezTo>
                <a:cubicBezTo>
                  <a:pt x="2135112" y="-15671"/>
                  <a:pt x="2355046" y="16763"/>
                  <a:pt x="2499951" y="0"/>
                </a:cubicBezTo>
                <a:cubicBezTo>
                  <a:pt x="2644856" y="-16763"/>
                  <a:pt x="2863474" y="25271"/>
                  <a:pt x="3119597" y="0"/>
                </a:cubicBezTo>
                <a:cubicBezTo>
                  <a:pt x="3375720" y="-25271"/>
                  <a:pt x="3471584" y="31165"/>
                  <a:pt x="3568306" y="0"/>
                </a:cubicBezTo>
                <a:cubicBezTo>
                  <a:pt x="3665028" y="-31165"/>
                  <a:pt x="3936287" y="48212"/>
                  <a:pt x="4273420" y="0"/>
                </a:cubicBezTo>
                <a:cubicBezTo>
                  <a:pt x="4299423" y="130573"/>
                  <a:pt x="4214653" y="372266"/>
                  <a:pt x="4273420" y="607186"/>
                </a:cubicBezTo>
                <a:cubicBezTo>
                  <a:pt x="4332187" y="842106"/>
                  <a:pt x="4271588" y="1022623"/>
                  <a:pt x="4273420" y="1167666"/>
                </a:cubicBezTo>
                <a:cubicBezTo>
                  <a:pt x="4140703" y="1223914"/>
                  <a:pt x="3939047" y="1134621"/>
                  <a:pt x="3739243" y="1167666"/>
                </a:cubicBezTo>
                <a:cubicBezTo>
                  <a:pt x="3539439" y="1200711"/>
                  <a:pt x="3373035" y="1157982"/>
                  <a:pt x="3247799" y="1167666"/>
                </a:cubicBezTo>
                <a:cubicBezTo>
                  <a:pt x="3122563" y="1177350"/>
                  <a:pt x="2897609" y="1142225"/>
                  <a:pt x="2628153" y="1167666"/>
                </a:cubicBezTo>
                <a:cubicBezTo>
                  <a:pt x="2358697" y="1193107"/>
                  <a:pt x="2161942" y="1149128"/>
                  <a:pt x="2008507" y="1167666"/>
                </a:cubicBezTo>
                <a:cubicBezTo>
                  <a:pt x="1855072" y="1186204"/>
                  <a:pt x="1703437" y="1143814"/>
                  <a:pt x="1559798" y="1167666"/>
                </a:cubicBezTo>
                <a:cubicBezTo>
                  <a:pt x="1416159" y="1191518"/>
                  <a:pt x="1207087" y="1160610"/>
                  <a:pt x="1025621" y="1167666"/>
                </a:cubicBezTo>
                <a:cubicBezTo>
                  <a:pt x="844155" y="1174722"/>
                  <a:pt x="265128" y="1068502"/>
                  <a:pt x="0" y="1167666"/>
                </a:cubicBezTo>
                <a:cubicBezTo>
                  <a:pt x="-28787" y="990694"/>
                  <a:pt x="16469" y="704797"/>
                  <a:pt x="0" y="583833"/>
                </a:cubicBezTo>
                <a:cubicBezTo>
                  <a:pt x="-16469" y="462869"/>
                  <a:pt x="14796" y="272794"/>
                  <a:pt x="0" y="0"/>
                </a:cubicBezTo>
                <a:close/>
              </a:path>
            </a:pathLst>
          </a:custGeom>
          <a:noFill/>
          <a:ln w="127000">
            <a:solidFill>
              <a:srgbClr val="C1002A"/>
            </a:solidFill>
            <a:prstDash val="dash"/>
            <a:miter lim="800000"/>
            <a:headEnd/>
            <a:tailEnd/>
            <a:extLst>
              <a:ext uri="{C807C97D-BFC1-408E-A445-0C87EB9F89A2}">
                <ask:lineSketchStyleProps xmlns:ask="http://schemas.microsoft.com/office/drawing/2018/sketchyshapes" xmlns="" sd="1219033472">
                  <a:prstGeom prst="rect">
                    <a:avLst/>
                  </a:prstGeom>
                  <ask:type>
                    <ask:lineSketchScribble/>
                  </ask:type>
                </ask:lineSketchStyleProps>
              </a:ext>
            </a:extLst>
          </a:ln>
        </p:spPr>
        <p:txBody>
          <a:bodyPr rot="0" vert="horz" wrap="square" lIns="91440" tIns="45720" rIns="91440" bIns="45720" anchor="t" anchorCtr="0">
            <a:noAutofit/>
          </a:bodyPr>
          <a:lstStyle/>
          <a:p>
            <a:pPr>
              <a:lnSpc>
                <a:spcPct val="107000"/>
              </a:lnSpc>
              <a:spcAft>
                <a:spcPts val="800"/>
              </a:spcAft>
            </a:pPr>
            <a:r>
              <a:rPr lang="en-US" sz="2000" b="1" dirty="0">
                <a:solidFill>
                  <a:srgbClr val="000000"/>
                </a:solidFill>
                <a:latin typeface="Noto Sans "/>
                <a:ea typeface="Calibri" panose="020F0502020204030204" pitchFamily="34" charset="0"/>
                <a:cs typeface="Lao UI" panose="020B0502040204020203" pitchFamily="34" charset="0"/>
              </a:rPr>
              <a:t>You will also find</a:t>
            </a:r>
            <a:br>
              <a:rPr lang="en-US" sz="2000" dirty="0"/>
            </a:br>
            <a:r>
              <a:rPr lang="en-US" sz="2000" dirty="0">
                <a:solidFill>
                  <a:srgbClr val="000000"/>
                </a:solidFill>
                <a:latin typeface="Noto Sans "/>
                <a:cs typeface="Lao UI" panose="020B0502040204020203" pitchFamily="34" charset="0"/>
              </a:rPr>
              <a:t>i</a:t>
            </a:r>
            <a:r>
              <a:rPr lang="en-US" sz="2000" dirty="0">
                <a:solidFill>
                  <a:srgbClr val="000000"/>
                </a:solidFill>
                <a:latin typeface="Noto Sans "/>
                <a:ea typeface="Calibri" panose="020F0502020204030204" pitchFamily="34" charset="0"/>
                <a:cs typeface="Lao UI" panose="020B0502040204020203" pitchFamily="34" charset="0"/>
              </a:rPr>
              <a:t>nformation for numerous subjects in a separate download.</a:t>
            </a:r>
            <a:endParaRPr lang="de-DE" sz="2000" dirty="0">
              <a:solidFill>
                <a:srgbClr val="000000"/>
              </a:solidFill>
              <a:latin typeface="Noto Sans "/>
              <a:ea typeface="Calibri" panose="020F0502020204030204" pitchFamily="34" charset="0"/>
              <a:cs typeface="Lao UI" panose="020B0502040204020203" pitchFamily="34" charset="0"/>
            </a:endParaRPr>
          </a:p>
          <a:p>
            <a:pPr>
              <a:lnSpc>
                <a:spcPct val="107000"/>
              </a:lnSpc>
              <a:spcAft>
                <a:spcPts val="800"/>
              </a:spcAft>
            </a:pPr>
            <a:endParaRPr lang="de-DE" sz="2000" dirty="0">
              <a:effectLst/>
              <a:latin typeface="Noto Sans "/>
              <a:ea typeface="Calibri" panose="020F0502020204030204" pitchFamily="34" charset="0"/>
              <a:cs typeface="Arial" panose="020B0604020202020204" pitchFamily="34" charset="0"/>
            </a:endParaRPr>
          </a:p>
          <a:p>
            <a:pPr>
              <a:lnSpc>
                <a:spcPct val="107000"/>
              </a:lnSpc>
              <a:spcAft>
                <a:spcPts val="800"/>
              </a:spcAft>
            </a:pPr>
            <a:r>
              <a:rPr lang="de-DE" sz="1400" dirty="0">
                <a:effectLst/>
                <a:latin typeface="Calibri" panose="020F0502020204030204" pitchFamily="34" charset="0"/>
                <a:ea typeface="Calibri" panose="020F0502020204030204" pitchFamily="34" charset="0"/>
                <a:cs typeface="Arial" panose="020B0604020202020204" pitchFamily="34" charset="0"/>
              </a:rPr>
              <a:t> </a:t>
            </a:r>
            <a:endParaRPr lang="de-DE" sz="1100" dirty="0">
              <a:effectLst/>
              <a:latin typeface="Calibri" panose="020F0502020204030204" pitchFamily="34" charset="0"/>
              <a:ea typeface="Calibri" panose="020F0502020204030204" pitchFamily="34" charset="0"/>
              <a:cs typeface="Arial" panose="020B0604020202020204" pitchFamily="34" charset="0"/>
            </a:endParaRPr>
          </a:p>
        </p:txBody>
      </p:sp>
      <p:pic>
        <p:nvPicPr>
          <p:cNvPr id="12" name="Grafik 11" descr="Prioritäten">
            <a:extLst>
              <a:ext uri="{FF2B5EF4-FFF2-40B4-BE49-F238E27FC236}">
                <a16:creationId xmlns:a16="http://schemas.microsoft.com/office/drawing/2014/main" id="{716539DD-2220-494E-B39E-712E93E56F1D}"/>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flipV="1">
            <a:off x="4771745" y="3047427"/>
            <a:ext cx="1167665" cy="1167665"/>
          </a:xfrm>
          <a:prstGeom prst="rect">
            <a:avLst/>
          </a:prstGeom>
        </p:spPr>
      </p:pic>
    </p:spTree>
    <p:extLst>
      <p:ext uri="{BB962C8B-B14F-4D97-AF65-F5344CB8AC3E}">
        <p14:creationId xmlns:p14="http://schemas.microsoft.com/office/powerpoint/2010/main" val="43237819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4BEE6A0-8DDA-4813-BE43-7699441621AD}"/>
              </a:ext>
            </a:extLst>
          </p:cNvPr>
          <p:cNvSpPr>
            <a:spLocks noGrp="1"/>
          </p:cNvSpPr>
          <p:nvPr>
            <p:ph type="ctrTitle"/>
          </p:nvPr>
        </p:nvSpPr>
        <p:spPr/>
        <p:txBody>
          <a:bodyPr>
            <a:normAutofit/>
          </a:bodyPr>
          <a:lstStyle/>
          <a:p>
            <a:r>
              <a:rPr lang="es-ES" sz="4000" dirty="0" err="1"/>
              <a:t>Semester</a:t>
            </a:r>
            <a:r>
              <a:rPr lang="es-ES" sz="4000" dirty="0"/>
              <a:t> ticket</a:t>
            </a:r>
            <a:endParaRPr lang="de-DE" sz="4000" dirty="0"/>
          </a:p>
        </p:txBody>
      </p:sp>
      <p:sp>
        <p:nvSpPr>
          <p:cNvPr id="3" name="Untertitel 2">
            <a:extLst>
              <a:ext uri="{FF2B5EF4-FFF2-40B4-BE49-F238E27FC236}">
                <a16:creationId xmlns:a16="http://schemas.microsoft.com/office/drawing/2014/main" id="{710AA137-A3C7-4346-8A49-5858579A1C06}"/>
              </a:ext>
            </a:extLst>
          </p:cNvPr>
          <p:cNvSpPr>
            <a:spLocks noGrp="1"/>
          </p:cNvSpPr>
          <p:nvPr>
            <p:ph type="subTitle" idx="1"/>
          </p:nvPr>
        </p:nvSpPr>
        <p:spPr>
          <a:xfrm>
            <a:off x="498325" y="1629540"/>
            <a:ext cx="6265546" cy="4418970"/>
          </a:xfrm>
        </p:spPr>
        <p:txBody>
          <a:bodyPr>
            <a:normAutofit/>
          </a:bodyPr>
          <a:lstStyle/>
          <a:p>
            <a:r>
              <a:rPr lang="en-US" dirty="0"/>
              <a:t>All enrolled students receive a semester ticket. It is valid as a ticket in connection with an ID or passport.</a:t>
            </a:r>
            <a:br>
              <a:rPr lang="en-US" dirty="0"/>
            </a:br>
            <a:r>
              <a:rPr lang="en-US" dirty="0"/>
              <a:t>Click on this link to find out what to do if you lose your semester ticket:</a:t>
            </a:r>
            <a:endParaRPr lang="de-DE" dirty="0"/>
          </a:p>
        </p:txBody>
      </p:sp>
      <p:sp>
        <p:nvSpPr>
          <p:cNvPr id="4" name="Foliennummernplatzhalter 3">
            <a:extLst>
              <a:ext uri="{FF2B5EF4-FFF2-40B4-BE49-F238E27FC236}">
                <a16:creationId xmlns:a16="http://schemas.microsoft.com/office/drawing/2014/main" id="{DC607F3A-BC6D-4FB9-A2D0-89620AE8BAD1}"/>
              </a:ext>
            </a:extLst>
          </p:cNvPr>
          <p:cNvSpPr>
            <a:spLocks noGrp="1"/>
          </p:cNvSpPr>
          <p:nvPr>
            <p:ph type="sldNum" sz="quarter" idx="12"/>
          </p:nvPr>
        </p:nvSpPr>
        <p:spPr/>
        <p:txBody>
          <a:bodyPr/>
          <a:lstStyle/>
          <a:p>
            <a:fld id="{07240774-CFD2-4AB8-B231-46D42DA9185A}" type="slidenum">
              <a:rPr lang="de-DE" smtClean="0"/>
              <a:pPr/>
              <a:t>16</a:t>
            </a:fld>
            <a:endParaRPr lang="de-DE"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594972" y="1003905"/>
            <a:ext cx="3760136" cy="5168295"/>
          </a:xfrm>
          <a:prstGeom prst="rect">
            <a:avLst/>
          </a:prstGeom>
        </p:spPr>
      </p:pic>
      <p:sp>
        <p:nvSpPr>
          <p:cNvPr id="8" name="Textfeld 6">
            <a:extLst>
              <a:ext uri="{FF2B5EF4-FFF2-40B4-BE49-F238E27FC236}">
                <a16:creationId xmlns:a16="http://schemas.microsoft.com/office/drawing/2014/main" id="{7349B771-4D34-47DB-9F39-A1533703D710}"/>
              </a:ext>
            </a:extLst>
          </p:cNvPr>
          <p:cNvSpPr txBox="1"/>
          <p:nvPr/>
        </p:nvSpPr>
        <p:spPr>
          <a:xfrm>
            <a:off x="596024" y="3390405"/>
            <a:ext cx="6282762" cy="646331"/>
          </a:xfrm>
          <a:prstGeom prst="rect">
            <a:avLst/>
          </a:prstGeom>
        </p:spPr>
        <p:style>
          <a:lnRef idx="0">
            <a:schemeClr val="accent3"/>
          </a:lnRef>
          <a:fillRef idx="3">
            <a:schemeClr val="accent3"/>
          </a:fillRef>
          <a:effectRef idx="3">
            <a:schemeClr val="accent3"/>
          </a:effectRef>
          <a:fontRef idx="minor">
            <a:schemeClr val="lt1"/>
          </a:fontRef>
        </p:style>
        <p:txBody>
          <a:bodyPr wrap="square" rtlCol="0">
            <a:spAutoFit/>
          </a:bodyPr>
          <a:lstStyle/>
          <a:p>
            <a:r>
              <a:rPr lang="de-DE" dirty="0"/>
              <a:t>www.studium.uni-mainz.de/studienbescheinigungensemesterticket/</a:t>
            </a:r>
          </a:p>
        </p:txBody>
      </p:sp>
    </p:spTree>
    <p:extLst>
      <p:ext uri="{BB962C8B-B14F-4D97-AF65-F5344CB8AC3E}">
        <p14:creationId xmlns:p14="http://schemas.microsoft.com/office/powerpoint/2010/main" val="29138066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de-DE" dirty="0" err="1"/>
              <a:t>Rematriculation</a:t>
            </a:r>
            <a:endParaRPr lang="es-ES" sz="4000" dirty="0"/>
          </a:p>
        </p:txBody>
      </p:sp>
      <p:sp>
        <p:nvSpPr>
          <p:cNvPr id="3" name="Subtitle 2"/>
          <p:cNvSpPr>
            <a:spLocks noGrp="1"/>
          </p:cNvSpPr>
          <p:nvPr>
            <p:ph type="subTitle" idx="1"/>
          </p:nvPr>
        </p:nvSpPr>
        <p:spPr/>
        <p:txBody>
          <a:bodyPr>
            <a:normAutofit/>
          </a:bodyPr>
          <a:lstStyle/>
          <a:p>
            <a:pPr>
              <a:spcBef>
                <a:spcPts val="0"/>
              </a:spcBef>
            </a:pPr>
            <a:r>
              <a:rPr lang="en-US" sz="2000" dirty="0"/>
              <a:t>If you wish to continue your studies in the next semester, you will need to re-register with the Student Service Center</a:t>
            </a:r>
            <a:r>
              <a:rPr lang="es-ES" sz="2000" dirty="0"/>
              <a:t>; i.e. pay</a:t>
            </a:r>
            <a:r>
              <a:rPr lang="es-ES" b="1" dirty="0"/>
              <a:t> </a:t>
            </a:r>
            <a:r>
              <a:rPr lang="es-ES" sz="2000" dirty="0"/>
              <a:t>the semester fee and any additional tuition fees.</a:t>
            </a:r>
            <a:br>
              <a:rPr lang="es-ES" sz="2000" dirty="0"/>
            </a:br>
            <a:br>
              <a:rPr lang="es-ES" sz="2000" dirty="0"/>
            </a:br>
            <a:r>
              <a:rPr lang="es-ES" sz="2000" b="1" dirty="0"/>
              <a:t>Bank </a:t>
            </a:r>
            <a:r>
              <a:rPr lang="es-ES" sz="2000" b="1" dirty="0" err="1"/>
              <a:t>details</a:t>
            </a:r>
            <a:br>
              <a:rPr lang="es-ES" sz="2000" dirty="0"/>
            </a:br>
            <a:r>
              <a:rPr lang="es-ES" sz="2000" dirty="0" err="1"/>
              <a:t>Recipient</a:t>
            </a:r>
            <a:r>
              <a:rPr lang="es-ES" sz="2000" dirty="0"/>
              <a:t>: </a:t>
            </a:r>
            <a:r>
              <a:rPr lang="es-ES" sz="2000" dirty="0" err="1"/>
              <a:t>Landeshochschulkasse</a:t>
            </a:r>
            <a:r>
              <a:rPr lang="es-ES" sz="2000" dirty="0"/>
              <a:t> </a:t>
            </a:r>
            <a:r>
              <a:rPr lang="es-ES" sz="2000" dirty="0" err="1"/>
              <a:t>Mainz</a:t>
            </a:r>
            <a:r>
              <a:rPr lang="es-ES" sz="2000" dirty="0"/>
              <a:t> </a:t>
            </a:r>
          </a:p>
          <a:p>
            <a:pPr>
              <a:spcBef>
                <a:spcPts val="0"/>
              </a:spcBef>
            </a:pPr>
            <a:r>
              <a:rPr lang="es-ES" sz="2000" dirty="0"/>
              <a:t>BIC: MARKDEF1550 (Bundesbank </a:t>
            </a:r>
            <a:r>
              <a:rPr lang="es-ES" sz="2000" dirty="0" err="1"/>
              <a:t>branch</a:t>
            </a:r>
            <a:r>
              <a:rPr lang="es-ES" sz="2000" dirty="0"/>
              <a:t> </a:t>
            </a:r>
            <a:r>
              <a:rPr lang="es-ES" sz="2000" dirty="0" err="1"/>
              <a:t>Mainz</a:t>
            </a:r>
            <a:r>
              <a:rPr lang="es-ES" sz="2000" dirty="0"/>
              <a:t>) </a:t>
            </a:r>
          </a:p>
          <a:p>
            <a:pPr>
              <a:spcBef>
                <a:spcPts val="0"/>
              </a:spcBef>
            </a:pPr>
            <a:r>
              <a:rPr lang="es-ES" sz="2000" dirty="0"/>
              <a:t>IBAN: DE46 5500 0000 0055 0015 21 </a:t>
            </a:r>
          </a:p>
          <a:p>
            <a:pPr>
              <a:spcBef>
                <a:spcPts val="0"/>
              </a:spcBef>
            </a:pPr>
            <a:r>
              <a:rPr lang="es-ES" sz="2000" dirty="0" err="1"/>
              <a:t>Purpose</a:t>
            </a:r>
            <a:r>
              <a:rPr lang="es-ES" sz="2000" dirty="0"/>
              <a:t>: </a:t>
            </a:r>
            <a:r>
              <a:rPr lang="es-ES" sz="2000" dirty="0" err="1"/>
              <a:t>Student</a:t>
            </a:r>
            <a:r>
              <a:rPr lang="es-ES" sz="2000" dirty="0"/>
              <a:t> ID </a:t>
            </a:r>
            <a:r>
              <a:rPr lang="es-ES" sz="2000" dirty="0" err="1"/>
              <a:t>number</a:t>
            </a:r>
            <a:r>
              <a:rPr lang="es-ES" sz="2000" dirty="0"/>
              <a:t> </a:t>
            </a:r>
            <a:r>
              <a:rPr lang="es-ES" sz="2000" dirty="0" err="1"/>
              <a:t>Name</a:t>
            </a:r>
            <a:r>
              <a:rPr lang="es-ES" sz="2000" dirty="0"/>
              <a:t> (</a:t>
            </a:r>
            <a:r>
              <a:rPr lang="es-ES" sz="2000" dirty="0" err="1"/>
              <a:t>e.g</a:t>
            </a:r>
            <a:r>
              <a:rPr lang="es-ES" sz="2000" dirty="0"/>
              <a:t>. 1234567 Ulla </a:t>
            </a:r>
            <a:r>
              <a:rPr lang="es-ES" sz="2000" dirty="0" err="1"/>
              <a:t>Musterfrau</a:t>
            </a:r>
            <a:r>
              <a:rPr lang="es-ES" sz="2000" dirty="0"/>
              <a:t>)</a:t>
            </a:r>
          </a:p>
          <a:p>
            <a:pPr>
              <a:spcBef>
                <a:spcPts val="0"/>
              </a:spcBef>
            </a:pPr>
            <a:br>
              <a:rPr lang="es-ES" sz="2000" dirty="0"/>
            </a:br>
            <a:br>
              <a:rPr lang="es-ES" sz="2000" dirty="0"/>
            </a:br>
            <a:r>
              <a:rPr lang="es-ES" sz="2000" b="1" dirty="0"/>
              <a:t>Deadlines</a:t>
            </a:r>
            <a:br>
              <a:rPr lang="es-ES" sz="2000" dirty="0"/>
            </a:br>
            <a:r>
              <a:rPr lang="es-ES" sz="2000" dirty="0"/>
              <a:t>Rematriculation for the summer </a:t>
            </a:r>
            <a:r>
              <a:rPr lang="es-ES" sz="2000" dirty="0" err="1"/>
              <a:t>semester</a:t>
            </a:r>
            <a:r>
              <a:rPr lang="es-ES" sz="2000" dirty="0"/>
              <a:t> </a:t>
            </a:r>
            <a:r>
              <a:rPr lang="es-ES" sz="2000" dirty="0" err="1"/>
              <a:t>is</a:t>
            </a:r>
            <a:r>
              <a:rPr lang="es-ES" sz="2000" dirty="0"/>
              <a:t> </a:t>
            </a:r>
            <a:r>
              <a:rPr lang="es-ES" sz="2000" dirty="0" err="1"/>
              <a:t>due</a:t>
            </a:r>
            <a:r>
              <a:rPr lang="es-ES" sz="2000" dirty="0"/>
              <a:t> </a:t>
            </a:r>
            <a:r>
              <a:rPr lang="es-ES" sz="2000" dirty="0" err="1"/>
              <a:t>by</a:t>
            </a:r>
            <a:r>
              <a:rPr lang="es-ES" sz="2000" dirty="0"/>
              <a:t> </a:t>
            </a:r>
            <a:r>
              <a:rPr lang="es-ES" sz="2000" dirty="0" err="1"/>
              <a:t>January</a:t>
            </a:r>
            <a:r>
              <a:rPr lang="es-ES" sz="2000" dirty="0"/>
              <a:t> 15 and </a:t>
            </a:r>
            <a:r>
              <a:rPr lang="es-ES" sz="2000" dirty="0" err="1"/>
              <a:t>by</a:t>
            </a:r>
            <a:r>
              <a:rPr lang="es-ES" sz="2000" dirty="0"/>
              <a:t> </a:t>
            </a:r>
            <a:r>
              <a:rPr lang="es-ES" sz="2000" dirty="0" err="1"/>
              <a:t>July</a:t>
            </a:r>
            <a:r>
              <a:rPr lang="es-ES" sz="2000" dirty="0"/>
              <a:t> 15 </a:t>
            </a:r>
            <a:r>
              <a:rPr lang="es-ES" sz="2000" dirty="0" err="1"/>
              <a:t>for</a:t>
            </a:r>
            <a:r>
              <a:rPr lang="es-ES" sz="2000" dirty="0"/>
              <a:t> </a:t>
            </a:r>
            <a:r>
              <a:rPr lang="es-ES" sz="2000" dirty="0" err="1"/>
              <a:t>the</a:t>
            </a:r>
            <a:r>
              <a:rPr lang="es-ES" sz="2000" dirty="0"/>
              <a:t> </a:t>
            </a:r>
            <a:r>
              <a:rPr lang="es-ES" sz="2000" dirty="0" err="1"/>
              <a:t>winter</a:t>
            </a:r>
            <a:r>
              <a:rPr lang="es-ES" sz="2000" dirty="0"/>
              <a:t> </a:t>
            </a:r>
            <a:r>
              <a:rPr lang="es-ES" sz="2000" dirty="0" err="1"/>
              <a:t>semester</a:t>
            </a:r>
            <a:r>
              <a:rPr lang="es-ES" sz="2000" dirty="0"/>
              <a:t>.</a:t>
            </a:r>
          </a:p>
        </p:txBody>
      </p:sp>
      <p:sp>
        <p:nvSpPr>
          <p:cNvPr id="4" name="Slide Number Placeholder 3"/>
          <p:cNvSpPr>
            <a:spLocks noGrp="1"/>
          </p:cNvSpPr>
          <p:nvPr>
            <p:ph type="sldNum" sz="quarter" idx="12"/>
          </p:nvPr>
        </p:nvSpPr>
        <p:spPr/>
        <p:txBody>
          <a:bodyPr/>
          <a:lstStyle/>
          <a:p>
            <a:fld id="{07240774-CFD2-4AB8-B231-46D42DA9185A}" type="slidenum">
              <a:rPr lang="de-DE" smtClean="0"/>
              <a:pPr/>
              <a:t>17</a:t>
            </a:fld>
            <a:endParaRPr lang="de-DE" dirty="0"/>
          </a:p>
        </p:txBody>
      </p:sp>
      <p:pic>
        <p:nvPicPr>
          <p:cNvPr id="5" name="Picture 5" descr="https://www.studium.uni-mainz.de/files/2019/03/Studienfianzierung_4.png"/>
          <p:cNvPicPr>
            <a:picLocks noChangeAspect="1" noChangeArrowheads="1"/>
          </p:cNvPicPr>
          <p:nvPr/>
        </p:nvPicPr>
        <p:blipFill>
          <a:blip r:embed="rId2" cstate="hqprint">
            <a:extLst>
              <a:ext uri="{28A0092B-C50C-407E-A947-70E740481C1C}">
                <a14:useLocalDpi xmlns:a14="http://schemas.microsoft.com/office/drawing/2010/main" val="0"/>
              </a:ext>
            </a:extLst>
          </a:blip>
          <a:srcRect/>
          <a:stretch>
            <a:fillRect/>
          </a:stretch>
        </p:blipFill>
        <p:spPr bwMode="auto">
          <a:xfrm>
            <a:off x="5726870" y="312276"/>
            <a:ext cx="558163" cy="878176"/>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4" descr="https://www.studium.uni-mainz.de/files/2019/04/Frist_Bewerbungsschluss_Wecker.png"/>
          <p:cNvPicPr>
            <a:picLocks noChangeAspect="1" noChangeArrowheads="1"/>
          </p:cNvPicPr>
          <p:nvPr/>
        </p:nvPicPr>
        <p:blipFill>
          <a:blip r:embed="rId3" cstate="hqprint">
            <a:extLst>
              <a:ext uri="{28A0092B-C50C-407E-A947-70E740481C1C}">
                <a14:useLocalDpi xmlns:a14="http://schemas.microsoft.com/office/drawing/2010/main" val="0"/>
              </a:ext>
            </a:extLst>
          </a:blip>
          <a:srcRect/>
          <a:stretch>
            <a:fillRect/>
          </a:stretch>
        </p:blipFill>
        <p:spPr bwMode="auto">
          <a:xfrm>
            <a:off x="1782294" y="4235824"/>
            <a:ext cx="666011" cy="470647"/>
          </a:xfrm>
          <a:prstGeom prst="rect">
            <a:avLst/>
          </a:prstGeom>
          <a:noFill/>
          <a:extLst>
            <a:ext uri="{909E8E84-426E-40DD-AFC4-6F175D3DCCD1}">
              <a14:hiddenFill xmlns:a14="http://schemas.microsoft.com/office/drawing/2010/main">
                <a:solidFill>
                  <a:srgbClr val="FFFFFF"/>
                </a:solidFill>
              </a14:hiddenFill>
            </a:ext>
          </a:extLst>
        </p:spPr>
      </p:pic>
      <p:sp>
        <p:nvSpPr>
          <p:cNvPr id="8" name="Textfeld 6">
            <a:extLst>
              <a:ext uri="{FF2B5EF4-FFF2-40B4-BE49-F238E27FC236}">
                <a16:creationId xmlns:a16="http://schemas.microsoft.com/office/drawing/2014/main" id="{7349B771-4D34-47DB-9F39-A1533703D710}"/>
              </a:ext>
            </a:extLst>
          </p:cNvPr>
          <p:cNvSpPr txBox="1"/>
          <p:nvPr/>
        </p:nvSpPr>
        <p:spPr>
          <a:xfrm>
            <a:off x="498325" y="5510192"/>
            <a:ext cx="10958569" cy="369332"/>
          </a:xfrm>
          <a:prstGeom prst="rect">
            <a:avLst/>
          </a:prstGeom>
        </p:spPr>
        <p:style>
          <a:lnRef idx="0">
            <a:schemeClr val="accent3"/>
          </a:lnRef>
          <a:fillRef idx="3">
            <a:schemeClr val="accent3"/>
          </a:fillRef>
          <a:effectRef idx="3">
            <a:schemeClr val="accent3"/>
          </a:effectRef>
          <a:fontRef idx="minor">
            <a:schemeClr val="lt1"/>
          </a:fontRef>
        </p:style>
        <p:txBody>
          <a:bodyPr wrap="square" rtlCol="0">
            <a:spAutoFit/>
          </a:bodyPr>
          <a:lstStyle/>
          <a:p>
            <a:r>
              <a:rPr lang="en-US" dirty="0"/>
              <a:t>      The </a:t>
            </a:r>
            <a:r>
              <a:rPr lang="de-DE" dirty="0" err="1"/>
              <a:t>rematriculation</a:t>
            </a:r>
            <a:r>
              <a:rPr lang="en-US" dirty="0"/>
              <a:t> and the registration for the courses are both subject to a deadline</a:t>
            </a:r>
            <a:endParaRPr lang="de-DE" dirty="0"/>
          </a:p>
        </p:txBody>
      </p:sp>
      <p:pic>
        <p:nvPicPr>
          <p:cNvPr id="9" name="Picture 8"/>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531138" y="5564417"/>
            <a:ext cx="307067" cy="268940"/>
          </a:xfrm>
          <a:prstGeom prst="rect">
            <a:avLst/>
          </a:prstGeom>
        </p:spPr>
      </p:pic>
      <p:sp>
        <p:nvSpPr>
          <p:cNvPr id="10" name="Textfeld 6">
            <a:extLst>
              <a:ext uri="{FF2B5EF4-FFF2-40B4-BE49-F238E27FC236}">
                <a16:creationId xmlns:a16="http://schemas.microsoft.com/office/drawing/2014/main" id="{7349B771-4D34-47DB-9F39-A1533703D710}"/>
              </a:ext>
            </a:extLst>
          </p:cNvPr>
          <p:cNvSpPr txBox="1"/>
          <p:nvPr/>
        </p:nvSpPr>
        <p:spPr>
          <a:xfrm>
            <a:off x="1416293" y="5879524"/>
            <a:ext cx="8897599" cy="369332"/>
          </a:xfrm>
          <a:prstGeom prst="rect">
            <a:avLst/>
          </a:prstGeom>
        </p:spPr>
        <p:style>
          <a:lnRef idx="0">
            <a:schemeClr val="accent3"/>
          </a:lnRef>
          <a:fillRef idx="3">
            <a:schemeClr val="accent3"/>
          </a:fillRef>
          <a:effectRef idx="3">
            <a:schemeClr val="accent3"/>
          </a:effectRef>
          <a:fontRef idx="minor">
            <a:schemeClr val="lt1"/>
          </a:fontRef>
        </p:style>
        <p:txBody>
          <a:bodyPr wrap="square" rtlCol="0">
            <a:spAutoFit/>
          </a:bodyPr>
          <a:lstStyle/>
          <a:p>
            <a:r>
              <a:rPr lang="de-DE" dirty="0"/>
              <a:t>https://www.studying.uni-mainz.de/rematriculation/</a:t>
            </a:r>
          </a:p>
        </p:txBody>
      </p:sp>
    </p:spTree>
    <p:extLst>
      <p:ext uri="{BB962C8B-B14F-4D97-AF65-F5344CB8AC3E}">
        <p14:creationId xmlns:p14="http://schemas.microsoft.com/office/powerpoint/2010/main" val="405497137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FB2C475-3380-4C93-B67C-0F7CCE3F624C}"/>
              </a:ext>
            </a:extLst>
          </p:cNvPr>
          <p:cNvSpPr>
            <a:spLocks noGrp="1"/>
          </p:cNvSpPr>
          <p:nvPr>
            <p:ph type="ctrTitle"/>
          </p:nvPr>
        </p:nvSpPr>
        <p:spPr/>
        <p:txBody>
          <a:bodyPr>
            <a:normAutofit/>
          </a:bodyPr>
          <a:lstStyle/>
          <a:p>
            <a:r>
              <a:rPr lang="es-ES" dirty="0" err="1"/>
              <a:t>Student</a:t>
            </a:r>
            <a:r>
              <a:rPr lang="es-ES" dirty="0"/>
              <a:t> </a:t>
            </a:r>
            <a:r>
              <a:rPr lang="es-ES" dirty="0" err="1"/>
              <a:t>Services</a:t>
            </a:r>
            <a:endParaRPr lang="de-DE" dirty="0"/>
          </a:p>
        </p:txBody>
      </p:sp>
      <p:sp>
        <p:nvSpPr>
          <p:cNvPr id="3" name="Untertitel 2">
            <a:extLst>
              <a:ext uri="{FF2B5EF4-FFF2-40B4-BE49-F238E27FC236}">
                <a16:creationId xmlns:a16="http://schemas.microsoft.com/office/drawing/2014/main" id="{F37D0D5E-5D3B-4E9D-B5CA-FF493C7E138A}"/>
              </a:ext>
            </a:extLst>
          </p:cNvPr>
          <p:cNvSpPr>
            <a:spLocks noGrp="1"/>
          </p:cNvSpPr>
          <p:nvPr>
            <p:ph type="subTitle" idx="1"/>
          </p:nvPr>
        </p:nvSpPr>
        <p:spPr/>
        <p:txBody>
          <a:bodyPr>
            <a:normAutofit/>
          </a:bodyPr>
          <a:lstStyle/>
          <a:p>
            <a:r>
              <a:rPr lang="en-US" dirty="0"/>
              <a:t>The Student Service Center is the central access point for current and prospective students and offers a wide variety of information, orientation guides, and advisory services. 	</a:t>
            </a:r>
          </a:p>
          <a:p>
            <a:r>
              <a:rPr lang="en-US" dirty="0"/>
              <a:t>So, if you need general, non-subject-specific information about your studies - for example about changing subjects, leave of absence, or </a:t>
            </a:r>
            <a:r>
              <a:rPr lang="en-US" dirty="0" err="1"/>
              <a:t>exmatriculation</a:t>
            </a:r>
            <a:r>
              <a:rPr lang="en-US" dirty="0"/>
              <a:t> – you can contact the Student Service Center by phone:</a:t>
            </a:r>
            <a:br>
              <a:rPr lang="en-US" dirty="0"/>
            </a:br>
            <a:r>
              <a:rPr lang="en-US" dirty="0"/>
              <a:t> + 49 6131 39 22 122 (Mon-Fri 9 a.m.-12 p.m., Mon-Thu 1-4 p.m.) </a:t>
            </a:r>
            <a:br>
              <a:rPr lang="en-US" dirty="0"/>
            </a:br>
            <a:r>
              <a:rPr lang="en-US" dirty="0"/>
              <a:t>or by email at studsek@uni-mainz.de.</a:t>
            </a:r>
            <a:endParaRPr lang="de-DE" dirty="0"/>
          </a:p>
          <a:p>
            <a:r>
              <a:rPr lang="de-DE" dirty="0"/>
              <a:t>      </a:t>
            </a:r>
          </a:p>
          <a:p>
            <a:endParaRPr lang="de-DE" dirty="0"/>
          </a:p>
        </p:txBody>
      </p:sp>
      <p:sp>
        <p:nvSpPr>
          <p:cNvPr id="4" name="Foliennummernplatzhalter 3">
            <a:extLst>
              <a:ext uri="{FF2B5EF4-FFF2-40B4-BE49-F238E27FC236}">
                <a16:creationId xmlns:a16="http://schemas.microsoft.com/office/drawing/2014/main" id="{B5F72223-3C51-4C96-902A-463260A679C8}"/>
              </a:ext>
            </a:extLst>
          </p:cNvPr>
          <p:cNvSpPr>
            <a:spLocks noGrp="1"/>
          </p:cNvSpPr>
          <p:nvPr>
            <p:ph type="sldNum" sz="quarter" idx="12"/>
          </p:nvPr>
        </p:nvSpPr>
        <p:spPr/>
        <p:txBody>
          <a:bodyPr/>
          <a:lstStyle/>
          <a:p>
            <a:fld id="{07240774-CFD2-4AB8-B231-46D42DA9185A}" type="slidenum">
              <a:rPr lang="de-DE" smtClean="0"/>
              <a:pPr/>
              <a:t>18</a:t>
            </a:fld>
            <a:endParaRPr lang="de-DE" dirty="0"/>
          </a:p>
        </p:txBody>
      </p:sp>
      <p:pic>
        <p:nvPicPr>
          <p:cNvPr id="5" name="Grafik 5" descr="Gebäude">
            <a:extLst>
              <a:ext uri="{FF2B5EF4-FFF2-40B4-BE49-F238E27FC236}">
                <a16:creationId xmlns:a16="http://schemas.microsoft.com/office/drawing/2014/main" id="{A3DCC4D5-A592-4376-8423-9260B0AFFE57}"/>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9372600" y="3931679"/>
            <a:ext cx="2116831" cy="2116831"/>
          </a:xfrm>
          <a:prstGeom prst="rect">
            <a:avLst/>
          </a:prstGeom>
        </p:spPr>
      </p:pic>
      <p:pic>
        <p:nvPicPr>
          <p:cNvPr id="6" name="Picture 5"/>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624823" y="4983527"/>
            <a:ext cx="426763" cy="426763"/>
          </a:xfrm>
          <a:prstGeom prst="rect">
            <a:avLst/>
          </a:prstGeom>
        </p:spPr>
      </p:pic>
      <p:sp>
        <p:nvSpPr>
          <p:cNvPr id="9" name="Textfeld 6">
            <a:extLst>
              <a:ext uri="{FF2B5EF4-FFF2-40B4-BE49-F238E27FC236}">
                <a16:creationId xmlns:a16="http://schemas.microsoft.com/office/drawing/2014/main" id="{7349B771-4D34-47DB-9F39-A1533703D710}"/>
              </a:ext>
            </a:extLst>
          </p:cNvPr>
          <p:cNvSpPr txBox="1"/>
          <p:nvPr/>
        </p:nvSpPr>
        <p:spPr>
          <a:xfrm>
            <a:off x="1178084" y="4983527"/>
            <a:ext cx="5623857" cy="369332"/>
          </a:xfrm>
          <a:prstGeom prst="rect">
            <a:avLst/>
          </a:prstGeom>
        </p:spPr>
        <p:style>
          <a:lnRef idx="0">
            <a:schemeClr val="accent3"/>
          </a:lnRef>
          <a:fillRef idx="3">
            <a:schemeClr val="accent3"/>
          </a:fillRef>
          <a:effectRef idx="3">
            <a:schemeClr val="accent3"/>
          </a:effectRef>
          <a:fontRef idx="minor">
            <a:schemeClr val="lt1"/>
          </a:fontRef>
        </p:style>
        <p:txBody>
          <a:bodyPr wrap="square" rtlCol="0">
            <a:spAutoFit/>
          </a:bodyPr>
          <a:lstStyle/>
          <a:p>
            <a:r>
              <a:rPr lang="de-DE" dirty="0">
                <a:latin typeface="Noto Sans "/>
              </a:rPr>
              <a:t>https://www.studying.uni-mainz.de/service/</a:t>
            </a:r>
          </a:p>
        </p:txBody>
      </p:sp>
    </p:spTree>
    <p:extLst>
      <p:ext uri="{BB962C8B-B14F-4D97-AF65-F5344CB8AC3E}">
        <p14:creationId xmlns:p14="http://schemas.microsoft.com/office/powerpoint/2010/main" val="67330965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FB2C475-3380-4C93-B67C-0F7CCE3F624C}"/>
              </a:ext>
            </a:extLst>
          </p:cNvPr>
          <p:cNvSpPr>
            <a:spLocks noGrp="1"/>
          </p:cNvSpPr>
          <p:nvPr>
            <p:ph type="ctrTitle"/>
          </p:nvPr>
        </p:nvSpPr>
        <p:spPr/>
        <p:txBody>
          <a:bodyPr>
            <a:normAutofit/>
          </a:bodyPr>
          <a:lstStyle/>
          <a:p>
            <a:r>
              <a:rPr lang="en-US" dirty="0"/>
              <a:t>International office</a:t>
            </a:r>
            <a:endParaRPr lang="de-DE" dirty="0"/>
          </a:p>
        </p:txBody>
      </p:sp>
      <p:sp>
        <p:nvSpPr>
          <p:cNvPr id="3" name="Untertitel 2">
            <a:extLst>
              <a:ext uri="{FF2B5EF4-FFF2-40B4-BE49-F238E27FC236}">
                <a16:creationId xmlns:a16="http://schemas.microsoft.com/office/drawing/2014/main" id="{F37D0D5E-5D3B-4E9D-B5CA-FF493C7E138A}"/>
              </a:ext>
            </a:extLst>
          </p:cNvPr>
          <p:cNvSpPr>
            <a:spLocks noGrp="1"/>
          </p:cNvSpPr>
          <p:nvPr>
            <p:ph type="subTitle" idx="1"/>
          </p:nvPr>
        </p:nvSpPr>
        <p:spPr/>
        <p:txBody>
          <a:bodyPr>
            <a:normAutofit/>
          </a:bodyPr>
          <a:lstStyle/>
          <a:p>
            <a:r>
              <a:rPr lang="en-US" dirty="0"/>
              <a:t>The International Office is the first and central point of contact for all international students in matters requiring advice and support. 	</a:t>
            </a:r>
          </a:p>
          <a:p>
            <a:r>
              <a:rPr lang="en-US" dirty="0"/>
              <a:t>There is also a contact person for general information on residence and employment law. They will also help you if the Foreigners’ Registration Office questions the progress of your studies. You can reach them at: service@international.uni-mainz.de</a:t>
            </a:r>
            <a:endParaRPr lang="de-DE" dirty="0"/>
          </a:p>
          <a:p>
            <a:endParaRPr lang="de-DE" dirty="0"/>
          </a:p>
          <a:p>
            <a:endParaRPr lang="de-DE" dirty="0"/>
          </a:p>
          <a:p>
            <a:r>
              <a:rPr lang="de-DE" sz="1400" dirty="0"/>
              <a:t>* </a:t>
            </a:r>
            <a:r>
              <a:rPr lang="en-US" sz="1400" dirty="0"/>
              <a:t>The international student desk is also located within the Student Service Center. Appointments can be made here to speak with an advisor, if necessary.	</a:t>
            </a:r>
          </a:p>
          <a:p>
            <a:endParaRPr lang="de-DE" sz="1400" dirty="0"/>
          </a:p>
          <a:p>
            <a:endParaRPr lang="de-DE" dirty="0"/>
          </a:p>
        </p:txBody>
      </p:sp>
      <p:sp>
        <p:nvSpPr>
          <p:cNvPr id="4" name="Foliennummernplatzhalter 3">
            <a:extLst>
              <a:ext uri="{FF2B5EF4-FFF2-40B4-BE49-F238E27FC236}">
                <a16:creationId xmlns:a16="http://schemas.microsoft.com/office/drawing/2014/main" id="{B5F72223-3C51-4C96-902A-463260A679C8}"/>
              </a:ext>
            </a:extLst>
          </p:cNvPr>
          <p:cNvSpPr>
            <a:spLocks noGrp="1"/>
          </p:cNvSpPr>
          <p:nvPr>
            <p:ph type="sldNum" sz="quarter" idx="12"/>
          </p:nvPr>
        </p:nvSpPr>
        <p:spPr/>
        <p:txBody>
          <a:bodyPr/>
          <a:lstStyle/>
          <a:p>
            <a:fld id="{07240774-CFD2-4AB8-B231-46D42DA9185A}" type="slidenum">
              <a:rPr lang="de-DE" smtClean="0"/>
              <a:pPr/>
              <a:t>19</a:t>
            </a:fld>
            <a:endParaRPr lang="de-DE" dirty="0"/>
          </a:p>
        </p:txBody>
      </p:sp>
    </p:spTree>
    <p:extLst>
      <p:ext uri="{BB962C8B-B14F-4D97-AF65-F5344CB8AC3E}">
        <p14:creationId xmlns:p14="http://schemas.microsoft.com/office/powerpoint/2010/main" val="189496902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Untertitel 2">
            <a:extLst>
              <a:ext uri="{FF2B5EF4-FFF2-40B4-BE49-F238E27FC236}">
                <a16:creationId xmlns:a16="http://schemas.microsoft.com/office/drawing/2014/main" id="{B222114B-DBFF-45AC-B319-5BEC6A68F136}"/>
              </a:ext>
            </a:extLst>
          </p:cNvPr>
          <p:cNvSpPr>
            <a:spLocks noGrp="1"/>
          </p:cNvSpPr>
          <p:nvPr>
            <p:ph type="subTitle" idx="1"/>
          </p:nvPr>
        </p:nvSpPr>
        <p:spPr>
          <a:xfrm>
            <a:off x="581242" y="1383030"/>
            <a:ext cx="11112437" cy="4297680"/>
          </a:xfrm>
        </p:spPr>
        <p:txBody>
          <a:bodyPr>
            <a:normAutofit/>
          </a:bodyPr>
          <a:lstStyle/>
          <a:p>
            <a:endParaRPr lang="es-ES" sz="2800" dirty="0"/>
          </a:p>
          <a:p>
            <a:r>
              <a:rPr lang="es-ES" sz="2800" dirty="0" err="1"/>
              <a:t>Summer</a:t>
            </a:r>
            <a:r>
              <a:rPr lang="es-ES" sz="2800" dirty="0"/>
              <a:t> </a:t>
            </a:r>
            <a:r>
              <a:rPr lang="es-ES" sz="2800" dirty="0" err="1"/>
              <a:t>semester</a:t>
            </a:r>
            <a:r>
              <a:rPr lang="de-DE" sz="2800" dirty="0"/>
              <a:t>: </a:t>
            </a:r>
            <a:r>
              <a:rPr lang="de-DE" sz="2800" dirty="0" err="1"/>
              <a:t>from</a:t>
            </a:r>
            <a:r>
              <a:rPr lang="de-DE" sz="2800" dirty="0"/>
              <a:t> </a:t>
            </a:r>
            <a:r>
              <a:rPr lang="en-US" sz="2800" dirty="0"/>
              <a:t>April to the end of September</a:t>
            </a:r>
          </a:p>
          <a:p>
            <a:r>
              <a:rPr lang="de-DE" sz="2800" dirty="0"/>
              <a:t>Winter semester: </a:t>
            </a:r>
            <a:r>
              <a:rPr lang="de-DE" sz="2800" dirty="0" err="1"/>
              <a:t>from</a:t>
            </a:r>
            <a:r>
              <a:rPr lang="de-DE" sz="2800" dirty="0"/>
              <a:t> </a:t>
            </a:r>
            <a:r>
              <a:rPr lang="en-US" sz="2800" dirty="0"/>
              <a:t>October to the end of March</a:t>
            </a:r>
            <a:endParaRPr lang="de-DE" sz="2800" dirty="0"/>
          </a:p>
          <a:p>
            <a:endParaRPr lang="de-DE" sz="2800" dirty="0"/>
          </a:p>
          <a:p>
            <a:endParaRPr lang="en-US" sz="2800" dirty="0"/>
          </a:p>
          <a:p>
            <a:endParaRPr lang="en-US" sz="2800" dirty="0"/>
          </a:p>
          <a:p>
            <a:r>
              <a:rPr lang="en-US" sz="2800" dirty="0"/>
              <a:t>You can find the current semester dates and lecture times at:</a:t>
            </a:r>
          </a:p>
          <a:p>
            <a:endParaRPr lang="de-DE" sz="2800" dirty="0"/>
          </a:p>
        </p:txBody>
      </p:sp>
      <p:pic>
        <p:nvPicPr>
          <p:cNvPr id="5" name="Grafik 4" descr="klingelnder Wecker">
            <a:extLst>
              <a:ext uri="{FF2B5EF4-FFF2-40B4-BE49-F238E27FC236}">
                <a16:creationId xmlns:a16="http://schemas.microsoft.com/office/drawing/2014/main" id="{23BA484E-934C-41F7-A068-917910D584E1}"/>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8328502" y="844055"/>
            <a:ext cx="3498313" cy="3498313"/>
          </a:xfrm>
          <a:prstGeom prst="rect">
            <a:avLst/>
          </a:prstGeom>
        </p:spPr>
      </p:pic>
      <p:sp>
        <p:nvSpPr>
          <p:cNvPr id="6" name="Textfeld 5">
            <a:extLst>
              <a:ext uri="{FF2B5EF4-FFF2-40B4-BE49-F238E27FC236}">
                <a16:creationId xmlns:a16="http://schemas.microsoft.com/office/drawing/2014/main" id="{DEED723E-46E6-4483-8383-1DB4DEE9B8EC}"/>
              </a:ext>
            </a:extLst>
          </p:cNvPr>
          <p:cNvSpPr txBox="1"/>
          <p:nvPr/>
        </p:nvSpPr>
        <p:spPr>
          <a:xfrm>
            <a:off x="581242" y="5680710"/>
            <a:ext cx="11001158" cy="523220"/>
          </a:xfrm>
          <a:prstGeom prst="rect">
            <a:avLst/>
          </a:prstGeom>
        </p:spPr>
        <p:style>
          <a:lnRef idx="0">
            <a:schemeClr val="accent3"/>
          </a:lnRef>
          <a:fillRef idx="3">
            <a:schemeClr val="accent3"/>
          </a:fillRef>
          <a:effectRef idx="3">
            <a:schemeClr val="accent3"/>
          </a:effectRef>
          <a:fontRef idx="minor">
            <a:schemeClr val="lt1"/>
          </a:fontRef>
        </p:style>
        <p:txBody>
          <a:bodyPr wrap="square" rtlCol="0">
            <a:spAutoFit/>
          </a:bodyPr>
          <a:lstStyle/>
          <a:p>
            <a:r>
              <a:rPr lang="de-DE" sz="2800" dirty="0">
                <a:latin typeface="Noto Sans "/>
              </a:rPr>
              <a:t>https://www.studium.uni-mainz.de/vorlesungszeiten/</a:t>
            </a:r>
          </a:p>
        </p:txBody>
      </p:sp>
      <p:sp>
        <p:nvSpPr>
          <p:cNvPr id="4" name="Foliennummernplatzhalter 3">
            <a:extLst>
              <a:ext uri="{FF2B5EF4-FFF2-40B4-BE49-F238E27FC236}">
                <a16:creationId xmlns:a16="http://schemas.microsoft.com/office/drawing/2014/main" id="{B664440D-D1DF-46D8-9895-53ABA91C20D8}"/>
              </a:ext>
            </a:extLst>
          </p:cNvPr>
          <p:cNvSpPr>
            <a:spLocks noGrp="1"/>
          </p:cNvSpPr>
          <p:nvPr>
            <p:ph type="sldNum" sz="quarter" idx="12"/>
          </p:nvPr>
        </p:nvSpPr>
        <p:spPr/>
        <p:txBody>
          <a:bodyPr/>
          <a:lstStyle/>
          <a:p>
            <a:fld id="{07240774-CFD2-4AB8-B231-46D42DA9185A}" type="slidenum">
              <a:rPr lang="de-DE" smtClean="0"/>
              <a:pPr/>
              <a:t>2</a:t>
            </a:fld>
            <a:endParaRPr lang="de-DE" dirty="0"/>
          </a:p>
        </p:txBody>
      </p:sp>
      <p:sp>
        <p:nvSpPr>
          <p:cNvPr id="7" name="Titel 1">
            <a:extLst>
              <a:ext uri="{FF2B5EF4-FFF2-40B4-BE49-F238E27FC236}">
                <a16:creationId xmlns:a16="http://schemas.microsoft.com/office/drawing/2014/main" id="{9B0EF52D-573C-4687-ADA5-DA36ED0DB6BA}"/>
              </a:ext>
            </a:extLst>
          </p:cNvPr>
          <p:cNvSpPr txBox="1">
            <a:spLocks/>
          </p:cNvSpPr>
          <p:nvPr/>
        </p:nvSpPr>
        <p:spPr>
          <a:xfrm>
            <a:off x="448106" y="505744"/>
            <a:ext cx="10169675" cy="943428"/>
          </a:xfrm>
          <a:prstGeom prst="rect">
            <a:avLst/>
          </a:prstGeom>
          <a:noFill/>
        </p:spPr>
        <p:txBody>
          <a:bodyPr vert="horz" lIns="91439" tIns="45719" rIns="91439" bIns="45719" rtlCol="0" anchor="t" anchorCtr="0">
            <a:normAutofit/>
          </a:bodyPr>
          <a:lstStyle>
            <a:lvl1pPr algn="l" defTabSz="914396" rtl="0" eaLnBrk="1" latinLnBrk="0" hangingPunct="1">
              <a:lnSpc>
                <a:spcPct val="90000"/>
              </a:lnSpc>
              <a:spcBef>
                <a:spcPct val="0"/>
              </a:spcBef>
              <a:buNone/>
              <a:defRPr sz="4001" b="1" kern="1200" cap="all" baseline="0">
                <a:solidFill>
                  <a:srgbClr val="C1002A"/>
                </a:solidFill>
                <a:latin typeface="Noto Sans "/>
                <a:ea typeface="Noto Sans Bold" panose="020B0802040504020204" pitchFamily="34"/>
                <a:cs typeface="Noto Sans Bold" panose="020B0802040504020204" pitchFamily="34"/>
              </a:defRPr>
            </a:lvl1pPr>
          </a:lstStyle>
          <a:p>
            <a:r>
              <a:rPr lang="es-ES" dirty="0" err="1"/>
              <a:t>Semester</a:t>
            </a:r>
            <a:r>
              <a:rPr lang="es-ES" dirty="0"/>
              <a:t> dates</a:t>
            </a:r>
            <a:endParaRPr lang="de-DE" dirty="0"/>
          </a:p>
        </p:txBody>
      </p:sp>
    </p:spTree>
    <p:extLst>
      <p:ext uri="{BB962C8B-B14F-4D97-AF65-F5344CB8AC3E}">
        <p14:creationId xmlns:p14="http://schemas.microsoft.com/office/powerpoint/2010/main" val="347017416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FB2C475-3380-4C93-B67C-0F7CCE3F624C}"/>
              </a:ext>
            </a:extLst>
          </p:cNvPr>
          <p:cNvSpPr>
            <a:spLocks noGrp="1"/>
          </p:cNvSpPr>
          <p:nvPr>
            <p:ph type="ctrTitle"/>
          </p:nvPr>
        </p:nvSpPr>
        <p:spPr/>
        <p:txBody>
          <a:bodyPr>
            <a:noAutofit/>
          </a:bodyPr>
          <a:lstStyle/>
          <a:p>
            <a:r>
              <a:rPr lang="en-US" dirty="0"/>
              <a:t>The President’s Advisor for International Students</a:t>
            </a:r>
            <a:endParaRPr lang="de-DE" sz="3600" dirty="0"/>
          </a:p>
        </p:txBody>
      </p:sp>
      <p:sp>
        <p:nvSpPr>
          <p:cNvPr id="3" name="Untertitel 2">
            <a:extLst>
              <a:ext uri="{FF2B5EF4-FFF2-40B4-BE49-F238E27FC236}">
                <a16:creationId xmlns:a16="http://schemas.microsoft.com/office/drawing/2014/main" id="{F37D0D5E-5D3B-4E9D-B5CA-FF493C7E138A}"/>
              </a:ext>
            </a:extLst>
          </p:cNvPr>
          <p:cNvSpPr>
            <a:spLocks noGrp="1"/>
          </p:cNvSpPr>
          <p:nvPr>
            <p:ph type="subTitle" idx="1"/>
          </p:nvPr>
        </p:nvSpPr>
        <p:spPr/>
        <p:txBody>
          <a:bodyPr>
            <a:normAutofit/>
          </a:bodyPr>
          <a:lstStyle/>
          <a:p>
            <a:endParaRPr lang="de-DE" dirty="0"/>
          </a:p>
          <a:p>
            <a:r>
              <a:rPr lang="en-US" dirty="0"/>
              <a:t>Contact Prof. Dr. Goldt, the president's advisor for international students, if organizational or personal problems arise in your studies, you need support in contacting authorities such as the immigration office, want to change your subject, or encounter other serious problems in your student life.</a:t>
            </a:r>
            <a:endParaRPr lang="de-DE" dirty="0"/>
          </a:p>
          <a:p>
            <a:endParaRPr lang="de-DE" dirty="0"/>
          </a:p>
          <a:p>
            <a:endParaRPr lang="de-DE" dirty="0"/>
          </a:p>
          <a:p>
            <a:r>
              <a:rPr lang="es-ES" dirty="0" err="1"/>
              <a:t>Contact</a:t>
            </a:r>
            <a:r>
              <a:rPr lang="es-ES" dirty="0"/>
              <a:t> and office </a:t>
            </a:r>
            <a:r>
              <a:rPr lang="es-ES" dirty="0" err="1"/>
              <a:t>hours</a:t>
            </a:r>
            <a:r>
              <a:rPr lang="de-DE" dirty="0"/>
              <a:t>:   </a:t>
            </a:r>
          </a:p>
        </p:txBody>
      </p:sp>
      <p:sp>
        <p:nvSpPr>
          <p:cNvPr id="4" name="Foliennummernplatzhalter 3">
            <a:extLst>
              <a:ext uri="{FF2B5EF4-FFF2-40B4-BE49-F238E27FC236}">
                <a16:creationId xmlns:a16="http://schemas.microsoft.com/office/drawing/2014/main" id="{B5F72223-3C51-4C96-902A-463260A679C8}"/>
              </a:ext>
            </a:extLst>
          </p:cNvPr>
          <p:cNvSpPr>
            <a:spLocks noGrp="1"/>
          </p:cNvSpPr>
          <p:nvPr>
            <p:ph type="sldNum" sz="quarter" idx="12"/>
          </p:nvPr>
        </p:nvSpPr>
        <p:spPr/>
        <p:txBody>
          <a:bodyPr/>
          <a:lstStyle/>
          <a:p>
            <a:fld id="{07240774-CFD2-4AB8-B231-46D42DA9185A}" type="slidenum">
              <a:rPr lang="de-DE" smtClean="0"/>
              <a:pPr/>
              <a:t>20</a:t>
            </a:fld>
            <a:endParaRPr lang="de-DE" dirty="0"/>
          </a:p>
        </p:txBody>
      </p:sp>
      <p:pic>
        <p:nvPicPr>
          <p:cNvPr id="5" name="Picture 4"/>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519829" y="5077316"/>
            <a:ext cx="472171" cy="472171"/>
          </a:xfrm>
          <a:prstGeom prst="rect">
            <a:avLst/>
          </a:prstGeom>
        </p:spPr>
      </p:pic>
      <p:sp>
        <p:nvSpPr>
          <p:cNvPr id="6" name="Textfeld 6">
            <a:extLst>
              <a:ext uri="{FF2B5EF4-FFF2-40B4-BE49-F238E27FC236}">
                <a16:creationId xmlns:a16="http://schemas.microsoft.com/office/drawing/2014/main" id="{7349B771-4D34-47DB-9F39-A1533703D710}"/>
              </a:ext>
            </a:extLst>
          </p:cNvPr>
          <p:cNvSpPr txBox="1"/>
          <p:nvPr/>
        </p:nvSpPr>
        <p:spPr>
          <a:xfrm>
            <a:off x="1118739" y="5077316"/>
            <a:ext cx="9961637" cy="369332"/>
          </a:xfrm>
          <a:prstGeom prst="rect">
            <a:avLst/>
          </a:prstGeom>
        </p:spPr>
        <p:style>
          <a:lnRef idx="0">
            <a:schemeClr val="accent3"/>
          </a:lnRef>
          <a:fillRef idx="3">
            <a:schemeClr val="accent3"/>
          </a:fillRef>
          <a:effectRef idx="3">
            <a:schemeClr val="accent3"/>
          </a:effectRef>
          <a:fontRef idx="minor">
            <a:schemeClr val="lt1"/>
          </a:fontRef>
        </p:style>
        <p:txBody>
          <a:bodyPr wrap="square" rtlCol="0">
            <a:spAutoFit/>
          </a:bodyPr>
          <a:lstStyle/>
          <a:p>
            <a:r>
              <a:rPr lang="de-DE" dirty="0"/>
              <a:t>https://www.international-office.uni-mainz.de/the-presidents-advisor-for-international-students/</a:t>
            </a:r>
            <a:endParaRPr lang="de-DE" dirty="0">
              <a:latin typeface="Noto Sans "/>
            </a:endParaRPr>
          </a:p>
        </p:txBody>
      </p:sp>
    </p:spTree>
    <p:extLst>
      <p:ext uri="{BB962C8B-B14F-4D97-AF65-F5344CB8AC3E}">
        <p14:creationId xmlns:p14="http://schemas.microsoft.com/office/powerpoint/2010/main" val="112217960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FB2C475-3380-4C93-B67C-0F7CCE3F624C}"/>
              </a:ext>
            </a:extLst>
          </p:cNvPr>
          <p:cNvSpPr>
            <a:spLocks noGrp="1"/>
          </p:cNvSpPr>
          <p:nvPr>
            <p:ph type="ctrTitle"/>
          </p:nvPr>
        </p:nvSpPr>
        <p:spPr/>
        <p:txBody>
          <a:bodyPr>
            <a:normAutofit/>
          </a:bodyPr>
          <a:lstStyle/>
          <a:p>
            <a:r>
              <a:rPr lang="de-DE" dirty="0"/>
              <a:t>ASTA</a:t>
            </a:r>
          </a:p>
        </p:txBody>
      </p:sp>
      <p:sp>
        <p:nvSpPr>
          <p:cNvPr id="3" name="Untertitel 2">
            <a:extLst>
              <a:ext uri="{FF2B5EF4-FFF2-40B4-BE49-F238E27FC236}">
                <a16:creationId xmlns:a16="http://schemas.microsoft.com/office/drawing/2014/main" id="{F37D0D5E-5D3B-4E9D-B5CA-FF493C7E138A}"/>
              </a:ext>
            </a:extLst>
          </p:cNvPr>
          <p:cNvSpPr>
            <a:spLocks noGrp="1"/>
          </p:cNvSpPr>
          <p:nvPr>
            <p:ph type="subTitle" idx="1"/>
          </p:nvPr>
        </p:nvSpPr>
        <p:spPr>
          <a:xfrm>
            <a:off x="448106" y="1279917"/>
            <a:ext cx="11434596" cy="4418970"/>
          </a:xfrm>
        </p:spPr>
        <p:txBody>
          <a:bodyPr>
            <a:normAutofit/>
          </a:bodyPr>
          <a:lstStyle/>
          <a:p>
            <a:r>
              <a:rPr lang="en-US" dirty="0"/>
              <a:t>Political educational work is carried out, a student-friendly semester ticket is guaranteed, and socially disadvantaged students can find support here. Political and cultural events and free legal advice are also offered.</a:t>
            </a:r>
            <a:br>
              <a:rPr lang="en-US" dirty="0"/>
            </a:br>
            <a:r>
              <a:rPr lang="en-US" dirty="0"/>
              <a:t>The </a:t>
            </a:r>
            <a:r>
              <a:rPr lang="en-US" dirty="0" err="1"/>
              <a:t>AStA</a:t>
            </a:r>
            <a:r>
              <a:rPr lang="en-US" dirty="0"/>
              <a:t> </a:t>
            </a:r>
            <a:r>
              <a:rPr lang="es-ES" dirty="0" err="1"/>
              <a:t>consists</a:t>
            </a:r>
            <a:r>
              <a:rPr lang="es-ES" dirty="0"/>
              <a:t> of </a:t>
            </a:r>
            <a:r>
              <a:rPr lang="en-US" dirty="0"/>
              <a:t>different sections. The foreigners’ department is particularly</a:t>
            </a:r>
            <a:r>
              <a:rPr lang="ar-SA" dirty="0"/>
              <a:t> </a:t>
            </a:r>
            <a:r>
              <a:rPr lang="es-ES" dirty="0" err="1"/>
              <a:t>important</a:t>
            </a:r>
            <a:r>
              <a:rPr lang="en-US" dirty="0"/>
              <a:t> for you. The department stands up for the interests and concerns of international students at the University of Mainz and supports them in the process of integration on campus and in society by organizing cultural events: workshops, seminars, and a </a:t>
            </a:r>
            <a:r>
              <a:rPr lang="en-US" dirty="0" err="1"/>
              <a:t>TextCafé</a:t>
            </a:r>
            <a:r>
              <a:rPr lang="en-US" dirty="0"/>
              <a:t>.</a:t>
            </a:r>
            <a:endParaRPr lang="de-DE" dirty="0"/>
          </a:p>
          <a:p>
            <a:endParaRPr lang="de-DE" dirty="0"/>
          </a:p>
          <a:p>
            <a:endParaRPr lang="de-DE" dirty="0"/>
          </a:p>
          <a:p>
            <a:r>
              <a:rPr lang="es-ES" dirty="0" err="1"/>
              <a:t>Find</a:t>
            </a:r>
            <a:r>
              <a:rPr lang="es-ES" dirty="0"/>
              <a:t> </a:t>
            </a:r>
            <a:r>
              <a:rPr lang="es-ES" dirty="0" err="1"/>
              <a:t>out</a:t>
            </a:r>
            <a:r>
              <a:rPr lang="es-ES" dirty="0"/>
              <a:t> more:</a:t>
            </a:r>
            <a:endParaRPr lang="de-DE" dirty="0"/>
          </a:p>
        </p:txBody>
      </p:sp>
      <p:sp>
        <p:nvSpPr>
          <p:cNvPr id="4" name="Foliennummernplatzhalter 3">
            <a:extLst>
              <a:ext uri="{FF2B5EF4-FFF2-40B4-BE49-F238E27FC236}">
                <a16:creationId xmlns:a16="http://schemas.microsoft.com/office/drawing/2014/main" id="{B5F72223-3C51-4C96-902A-463260A679C8}"/>
              </a:ext>
            </a:extLst>
          </p:cNvPr>
          <p:cNvSpPr>
            <a:spLocks noGrp="1"/>
          </p:cNvSpPr>
          <p:nvPr>
            <p:ph type="sldNum" sz="quarter" idx="12"/>
          </p:nvPr>
        </p:nvSpPr>
        <p:spPr/>
        <p:txBody>
          <a:bodyPr/>
          <a:lstStyle/>
          <a:p>
            <a:fld id="{07240774-CFD2-4AB8-B231-46D42DA9185A}" type="slidenum">
              <a:rPr lang="de-DE" smtClean="0"/>
              <a:pPr/>
              <a:t>21</a:t>
            </a:fld>
            <a:endParaRPr lang="de-DE" dirty="0"/>
          </a:p>
        </p:txBody>
      </p:sp>
      <p:pic>
        <p:nvPicPr>
          <p:cNvPr id="5" name="Picture 4"/>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rot="20425757">
            <a:off x="9721762" y="4634129"/>
            <a:ext cx="1892476" cy="870849"/>
          </a:xfrm>
          <a:prstGeom prst="rect">
            <a:avLst/>
          </a:prstGeom>
        </p:spPr>
      </p:pic>
      <p:pic>
        <p:nvPicPr>
          <p:cNvPr id="7" name="Picture 6"/>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2414779" y="4839026"/>
            <a:ext cx="528608" cy="528608"/>
          </a:xfrm>
          <a:prstGeom prst="rect">
            <a:avLst/>
          </a:prstGeom>
        </p:spPr>
      </p:pic>
      <p:sp>
        <p:nvSpPr>
          <p:cNvPr id="8" name="Textfeld 6">
            <a:extLst>
              <a:ext uri="{FF2B5EF4-FFF2-40B4-BE49-F238E27FC236}">
                <a16:creationId xmlns:a16="http://schemas.microsoft.com/office/drawing/2014/main" id="{7349B771-4D34-47DB-9F39-A1533703D710}"/>
              </a:ext>
            </a:extLst>
          </p:cNvPr>
          <p:cNvSpPr txBox="1"/>
          <p:nvPr/>
        </p:nvSpPr>
        <p:spPr>
          <a:xfrm>
            <a:off x="3177853" y="4838720"/>
            <a:ext cx="5975102" cy="461665"/>
          </a:xfrm>
          <a:prstGeom prst="rect">
            <a:avLst/>
          </a:prstGeom>
        </p:spPr>
        <p:style>
          <a:lnRef idx="0">
            <a:schemeClr val="accent3"/>
          </a:lnRef>
          <a:fillRef idx="3">
            <a:schemeClr val="accent3"/>
          </a:fillRef>
          <a:effectRef idx="3">
            <a:schemeClr val="accent3"/>
          </a:effectRef>
          <a:fontRef idx="minor">
            <a:schemeClr val="lt1"/>
          </a:fontRef>
        </p:style>
        <p:txBody>
          <a:bodyPr wrap="square" rtlCol="0">
            <a:spAutoFit/>
          </a:bodyPr>
          <a:lstStyle/>
          <a:p>
            <a:r>
              <a:rPr lang="de-DE" sz="2400" dirty="0"/>
              <a:t>asta.uni-mainz.de/vs/asta/auslaenderinnen</a:t>
            </a:r>
            <a:endParaRPr lang="de-DE" sz="2400" dirty="0">
              <a:latin typeface="Noto Sans "/>
            </a:endParaRPr>
          </a:p>
        </p:txBody>
      </p:sp>
    </p:spTree>
    <p:extLst>
      <p:ext uri="{BB962C8B-B14F-4D97-AF65-F5344CB8AC3E}">
        <p14:creationId xmlns:p14="http://schemas.microsoft.com/office/powerpoint/2010/main" val="6290744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EFC44DF-99B7-4086-9CB9-744234321388}"/>
              </a:ext>
            </a:extLst>
          </p:cNvPr>
          <p:cNvSpPr>
            <a:spLocks noGrp="1"/>
          </p:cNvSpPr>
          <p:nvPr>
            <p:ph type="ctrTitle"/>
          </p:nvPr>
        </p:nvSpPr>
        <p:spPr/>
        <p:txBody>
          <a:bodyPr/>
          <a:lstStyle/>
          <a:p>
            <a:r>
              <a:rPr lang="de-DE" dirty="0"/>
              <a:t>Buddy Program</a:t>
            </a:r>
          </a:p>
        </p:txBody>
      </p:sp>
      <p:sp>
        <p:nvSpPr>
          <p:cNvPr id="3" name="Untertitel 2">
            <a:extLst>
              <a:ext uri="{FF2B5EF4-FFF2-40B4-BE49-F238E27FC236}">
                <a16:creationId xmlns:a16="http://schemas.microsoft.com/office/drawing/2014/main" id="{5BA08EED-154F-4009-AD97-09A8F62D8F26}"/>
              </a:ext>
            </a:extLst>
          </p:cNvPr>
          <p:cNvSpPr>
            <a:spLocks noGrp="1"/>
          </p:cNvSpPr>
          <p:nvPr>
            <p:ph type="subTitle" idx="1"/>
          </p:nvPr>
        </p:nvSpPr>
        <p:spPr/>
        <p:txBody>
          <a:bodyPr>
            <a:normAutofit/>
          </a:bodyPr>
          <a:lstStyle/>
          <a:p>
            <a:r>
              <a:rPr lang="en-US" sz="2600" b="1" dirty="0"/>
              <a:t>What is the Buddy Program?</a:t>
            </a:r>
          </a:p>
          <a:p>
            <a:r>
              <a:rPr lang="en-US" dirty="0"/>
              <a:t>The buddy program is an offer from the </a:t>
            </a:r>
            <a:r>
              <a:rPr lang="en-US" dirty="0" err="1"/>
              <a:t>Studierendenwerk</a:t>
            </a:r>
            <a:r>
              <a:rPr lang="en-US" dirty="0"/>
              <a:t>.</a:t>
            </a:r>
            <a:br>
              <a:rPr lang="en-US" dirty="0"/>
            </a:br>
            <a:r>
              <a:rPr lang="en-US" dirty="0"/>
              <a:t>It brings international and German students together. In 1: 1 contact, international students can explore the city together with their German buddy, get coffee, meet friends, speak German, and much more.</a:t>
            </a:r>
            <a:br>
              <a:rPr lang="en-US" dirty="0"/>
            </a:br>
            <a:r>
              <a:rPr lang="en-US" dirty="0"/>
              <a:t>In addition, the </a:t>
            </a:r>
            <a:r>
              <a:rPr lang="en-US" dirty="0" err="1"/>
              <a:t>Studierendenwerk's</a:t>
            </a:r>
            <a:r>
              <a:rPr lang="en-US" dirty="0"/>
              <a:t> buddy program regularly organizes events, excursions and workshops for participants in the program, e.g. cooking events or a monthly get-together.</a:t>
            </a:r>
            <a:r>
              <a:rPr lang="de-DE" dirty="0"/>
              <a:t> </a:t>
            </a:r>
          </a:p>
          <a:p>
            <a:r>
              <a:rPr lang="de-DE" sz="2600" b="1" dirty="0" err="1"/>
              <a:t>How</a:t>
            </a:r>
            <a:r>
              <a:rPr lang="de-DE" sz="2600" b="1" dirty="0"/>
              <a:t> </a:t>
            </a:r>
            <a:r>
              <a:rPr lang="de-DE" sz="2600" b="1" dirty="0" err="1"/>
              <a:t>to</a:t>
            </a:r>
            <a:r>
              <a:rPr lang="de-DE" sz="2600" b="1" dirty="0"/>
              <a:t> </a:t>
            </a:r>
            <a:r>
              <a:rPr lang="de-DE" sz="2600" b="1" dirty="0" err="1"/>
              <a:t>become</a:t>
            </a:r>
            <a:r>
              <a:rPr lang="de-DE" sz="2600" b="1" dirty="0"/>
              <a:t> a Buddy</a:t>
            </a:r>
          </a:p>
          <a:p>
            <a:r>
              <a:rPr lang="en-US" dirty="0"/>
              <a:t>You can register online under: https://bit.ly/2AoSln4</a:t>
            </a:r>
            <a:br>
              <a:rPr lang="en-US" dirty="0"/>
            </a:br>
            <a:r>
              <a:rPr lang="en-US" dirty="0"/>
              <a:t>Various questions will be asked to help find a suitable buddy.</a:t>
            </a:r>
            <a:endParaRPr lang="de-DE" dirty="0"/>
          </a:p>
        </p:txBody>
      </p:sp>
      <p:pic>
        <p:nvPicPr>
          <p:cNvPr id="5" name="Grafik 4">
            <a:hlinkClick r:id="rId2"/>
            <a:extLst>
              <a:ext uri="{FF2B5EF4-FFF2-40B4-BE49-F238E27FC236}">
                <a16:creationId xmlns:a16="http://schemas.microsoft.com/office/drawing/2014/main" id="{A4C7EBC2-C191-496E-B997-661A147961A7}"/>
              </a:ext>
            </a:extLst>
          </p:cNvPr>
          <p:cNvPicPr>
            <a:picLocks noChangeAspect="1"/>
          </p:cNvPicPr>
          <p:nvPr/>
        </p:nvPicPr>
        <p:blipFill>
          <a:blip r:embed="rId3"/>
          <a:stretch>
            <a:fillRect/>
          </a:stretch>
        </p:blipFill>
        <p:spPr>
          <a:xfrm>
            <a:off x="8554687" y="1193952"/>
            <a:ext cx="2987390" cy="850839"/>
          </a:xfrm>
          <a:prstGeom prst="rect">
            <a:avLst/>
          </a:prstGeom>
        </p:spPr>
      </p:pic>
      <p:pic>
        <p:nvPicPr>
          <p:cNvPr id="7" name="Grafik 6">
            <a:extLst>
              <a:ext uri="{FF2B5EF4-FFF2-40B4-BE49-F238E27FC236}">
                <a16:creationId xmlns:a16="http://schemas.microsoft.com/office/drawing/2014/main" id="{B07080CE-330D-45F3-B939-B7DDB36E2935}"/>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rot="752214">
            <a:off x="9503900" y="368237"/>
            <a:ext cx="1080000" cy="1080000"/>
          </a:xfrm>
          <a:prstGeom prst="rect">
            <a:avLst/>
          </a:prstGeom>
        </p:spPr>
      </p:pic>
      <p:sp>
        <p:nvSpPr>
          <p:cNvPr id="4" name="Foliennummernplatzhalter 3">
            <a:extLst>
              <a:ext uri="{FF2B5EF4-FFF2-40B4-BE49-F238E27FC236}">
                <a16:creationId xmlns:a16="http://schemas.microsoft.com/office/drawing/2014/main" id="{AF40C765-6A92-4F73-BC96-54496EC6E3D5}"/>
              </a:ext>
            </a:extLst>
          </p:cNvPr>
          <p:cNvSpPr>
            <a:spLocks noGrp="1"/>
          </p:cNvSpPr>
          <p:nvPr>
            <p:ph type="sldNum" sz="quarter" idx="12"/>
          </p:nvPr>
        </p:nvSpPr>
        <p:spPr/>
        <p:txBody>
          <a:bodyPr/>
          <a:lstStyle/>
          <a:p>
            <a:fld id="{07240774-CFD2-4AB8-B231-46D42DA9185A}" type="slidenum">
              <a:rPr lang="de-DE" smtClean="0"/>
              <a:pPr/>
              <a:t>22</a:t>
            </a:fld>
            <a:endParaRPr lang="de-DE" dirty="0"/>
          </a:p>
        </p:txBody>
      </p:sp>
      <p:pic>
        <p:nvPicPr>
          <p:cNvPr id="8" name="Picture 7"/>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a:off x="4194473" y="5832294"/>
            <a:ext cx="380277" cy="380277"/>
          </a:xfrm>
          <a:prstGeom prst="rect">
            <a:avLst/>
          </a:prstGeom>
        </p:spPr>
      </p:pic>
      <p:sp>
        <p:nvSpPr>
          <p:cNvPr id="9" name="Textfeld 6">
            <a:extLst>
              <a:ext uri="{FF2B5EF4-FFF2-40B4-BE49-F238E27FC236}">
                <a16:creationId xmlns:a16="http://schemas.microsoft.com/office/drawing/2014/main" id="{7349B771-4D34-47DB-9F39-A1533703D710}"/>
              </a:ext>
            </a:extLst>
          </p:cNvPr>
          <p:cNvSpPr txBox="1"/>
          <p:nvPr/>
        </p:nvSpPr>
        <p:spPr>
          <a:xfrm>
            <a:off x="4687707" y="5750906"/>
            <a:ext cx="6683188" cy="461665"/>
          </a:xfrm>
          <a:prstGeom prst="rect">
            <a:avLst/>
          </a:prstGeom>
        </p:spPr>
        <p:style>
          <a:lnRef idx="0">
            <a:schemeClr val="accent3"/>
          </a:lnRef>
          <a:fillRef idx="3">
            <a:schemeClr val="accent3"/>
          </a:fillRef>
          <a:effectRef idx="3">
            <a:schemeClr val="accent3"/>
          </a:effectRef>
          <a:fontRef idx="minor">
            <a:schemeClr val="lt1"/>
          </a:fontRef>
        </p:style>
        <p:txBody>
          <a:bodyPr wrap="square" rtlCol="0">
            <a:spAutoFit/>
          </a:bodyPr>
          <a:lstStyle/>
          <a:p>
            <a:r>
              <a:rPr lang="es-ES" sz="2400" dirty="0"/>
              <a:t>https://www.studierendenwerk-mainz.de/en/buddy</a:t>
            </a:r>
          </a:p>
        </p:txBody>
      </p:sp>
    </p:spTree>
    <p:extLst>
      <p:ext uri="{BB962C8B-B14F-4D97-AF65-F5344CB8AC3E}">
        <p14:creationId xmlns:p14="http://schemas.microsoft.com/office/powerpoint/2010/main" val="78375966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EFC44DF-99B7-4086-9CB9-744234321388}"/>
              </a:ext>
            </a:extLst>
          </p:cNvPr>
          <p:cNvSpPr>
            <a:spLocks noGrp="1"/>
          </p:cNvSpPr>
          <p:nvPr>
            <p:ph type="ctrTitle"/>
          </p:nvPr>
        </p:nvSpPr>
        <p:spPr>
          <a:xfrm>
            <a:off x="498325" y="505297"/>
            <a:ext cx="10169675" cy="943428"/>
          </a:xfrm>
        </p:spPr>
        <p:txBody>
          <a:bodyPr/>
          <a:lstStyle/>
          <a:p>
            <a:r>
              <a:rPr lang="de-DE" dirty="0"/>
              <a:t>Fremde werden freunde</a:t>
            </a:r>
          </a:p>
        </p:txBody>
      </p:sp>
      <p:sp>
        <p:nvSpPr>
          <p:cNvPr id="3" name="Untertitel 2">
            <a:extLst>
              <a:ext uri="{FF2B5EF4-FFF2-40B4-BE49-F238E27FC236}">
                <a16:creationId xmlns:a16="http://schemas.microsoft.com/office/drawing/2014/main" id="{5BA08EED-154F-4009-AD97-09A8F62D8F26}"/>
              </a:ext>
            </a:extLst>
          </p:cNvPr>
          <p:cNvSpPr>
            <a:spLocks noGrp="1"/>
          </p:cNvSpPr>
          <p:nvPr>
            <p:ph type="subTitle" idx="1"/>
          </p:nvPr>
        </p:nvSpPr>
        <p:spPr>
          <a:xfrm>
            <a:off x="498325" y="1552579"/>
            <a:ext cx="11434596" cy="4418970"/>
          </a:xfrm>
        </p:spPr>
        <p:txBody>
          <a:bodyPr>
            <a:normAutofit/>
          </a:bodyPr>
          <a:lstStyle/>
          <a:p>
            <a:r>
              <a:rPr lang="de-DE" sz="2400" b="1" dirty="0" err="1"/>
              <a:t>What</a:t>
            </a:r>
            <a:r>
              <a:rPr lang="de-DE" sz="2400" b="1" dirty="0"/>
              <a:t> </a:t>
            </a:r>
            <a:r>
              <a:rPr lang="de-DE" sz="2400" b="1" dirty="0" err="1"/>
              <a:t>is</a:t>
            </a:r>
            <a:r>
              <a:rPr lang="de-DE" sz="2400" b="1" dirty="0"/>
              <a:t> Fremde werden Freunde? </a:t>
            </a:r>
          </a:p>
          <a:p>
            <a:r>
              <a:rPr lang="en-US" dirty="0"/>
              <a:t>This is also an offer from the </a:t>
            </a:r>
            <a:r>
              <a:rPr lang="en-US" dirty="0" err="1"/>
              <a:t>Studierendenwerk</a:t>
            </a:r>
            <a:r>
              <a:rPr lang="en-US" dirty="0"/>
              <a:t> with the aim of bringing together citizens from Mainz and the surrounding area and international students. In order to experience German citizens’ everyday life of, contact with German students is not enough, because student life differs from the everyday life of "normal" citizens.</a:t>
            </a:r>
            <a:endParaRPr lang="de-DE" dirty="0"/>
          </a:p>
          <a:p>
            <a:r>
              <a:rPr lang="es-ES" sz="2400" b="1" dirty="0" err="1"/>
              <a:t>How</a:t>
            </a:r>
            <a:r>
              <a:rPr lang="es-ES" sz="2400" b="1" dirty="0"/>
              <a:t> can I </a:t>
            </a:r>
            <a:r>
              <a:rPr lang="es-ES" sz="2400" b="1" dirty="0" err="1"/>
              <a:t>register</a:t>
            </a:r>
            <a:r>
              <a:rPr lang="es-ES" sz="2400" b="1" dirty="0"/>
              <a:t>?</a:t>
            </a:r>
            <a:br>
              <a:rPr lang="es-ES" sz="2800" dirty="0"/>
            </a:br>
            <a:r>
              <a:rPr lang="es-ES" dirty="0" err="1"/>
              <a:t>You</a:t>
            </a:r>
            <a:r>
              <a:rPr lang="es-ES" dirty="0"/>
              <a:t> can </a:t>
            </a:r>
            <a:r>
              <a:rPr lang="es-ES" dirty="0" err="1"/>
              <a:t>register</a:t>
            </a:r>
            <a:r>
              <a:rPr lang="es-ES" dirty="0"/>
              <a:t> online </a:t>
            </a:r>
            <a:r>
              <a:rPr lang="es-ES" dirty="0" err="1"/>
              <a:t>under</a:t>
            </a:r>
            <a:r>
              <a:rPr lang="es-ES" dirty="0"/>
              <a:t>: https://www.studierendenwerk-mainz.de/internationales/freunde-haben/fremde- </a:t>
            </a:r>
            <a:r>
              <a:rPr lang="es-ES" dirty="0" err="1"/>
              <a:t>wird-freunde</a:t>
            </a:r>
            <a:r>
              <a:rPr lang="es-ES" dirty="0"/>
              <a:t>/</a:t>
            </a:r>
            <a:r>
              <a:rPr lang="es-ES" dirty="0" err="1"/>
              <a:t>anmeldung</a:t>
            </a:r>
            <a:r>
              <a:rPr lang="es-ES" dirty="0"/>
              <a:t>/</a:t>
            </a:r>
            <a:r>
              <a:rPr lang="es-ES" dirty="0" err="1"/>
              <a:t>anmeldung-studis</a:t>
            </a:r>
            <a:endParaRPr lang="de-DE" dirty="0"/>
          </a:p>
        </p:txBody>
      </p:sp>
      <p:pic>
        <p:nvPicPr>
          <p:cNvPr id="7" name="Grafik 6">
            <a:extLst>
              <a:ext uri="{FF2B5EF4-FFF2-40B4-BE49-F238E27FC236}">
                <a16:creationId xmlns:a16="http://schemas.microsoft.com/office/drawing/2014/main" id="{B07080CE-330D-45F3-B939-B7DDB36E2935}"/>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rot="752214">
            <a:off x="9503900" y="368237"/>
            <a:ext cx="1080000" cy="1080000"/>
          </a:xfrm>
          <a:prstGeom prst="rect">
            <a:avLst/>
          </a:prstGeom>
        </p:spPr>
      </p:pic>
      <p:sp>
        <p:nvSpPr>
          <p:cNvPr id="4" name="Foliennummernplatzhalter 3">
            <a:extLst>
              <a:ext uri="{FF2B5EF4-FFF2-40B4-BE49-F238E27FC236}">
                <a16:creationId xmlns:a16="http://schemas.microsoft.com/office/drawing/2014/main" id="{AF40C765-6A92-4F73-BC96-54496EC6E3D5}"/>
              </a:ext>
            </a:extLst>
          </p:cNvPr>
          <p:cNvSpPr>
            <a:spLocks noGrp="1"/>
          </p:cNvSpPr>
          <p:nvPr>
            <p:ph type="sldNum" sz="quarter" idx="12"/>
          </p:nvPr>
        </p:nvSpPr>
        <p:spPr/>
        <p:txBody>
          <a:bodyPr/>
          <a:lstStyle/>
          <a:p>
            <a:fld id="{07240774-CFD2-4AB8-B231-46D42DA9185A}" type="slidenum">
              <a:rPr lang="de-DE" smtClean="0"/>
              <a:pPr/>
              <a:t>23</a:t>
            </a:fld>
            <a:endParaRPr lang="de-DE" dirty="0"/>
          </a:p>
        </p:txBody>
      </p:sp>
      <p:pic>
        <p:nvPicPr>
          <p:cNvPr id="5" name="Picture 4">
            <a:hlinkClick r:id="rId3"/>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19644" y="1326345"/>
            <a:ext cx="4257675" cy="638175"/>
          </a:xfrm>
          <a:prstGeom prst="rect">
            <a:avLst/>
          </a:prstGeom>
        </p:spPr>
      </p:pic>
      <p:pic>
        <p:nvPicPr>
          <p:cNvPr id="6" name="Picture 5"/>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a:off x="628531" y="5288889"/>
            <a:ext cx="380277" cy="380277"/>
          </a:xfrm>
          <a:prstGeom prst="rect">
            <a:avLst/>
          </a:prstGeom>
        </p:spPr>
      </p:pic>
      <p:sp>
        <p:nvSpPr>
          <p:cNvPr id="9" name="Textfeld 6">
            <a:extLst>
              <a:ext uri="{FF2B5EF4-FFF2-40B4-BE49-F238E27FC236}">
                <a16:creationId xmlns:a16="http://schemas.microsoft.com/office/drawing/2014/main" id="{7349B771-4D34-47DB-9F39-A1533703D710}"/>
              </a:ext>
            </a:extLst>
          </p:cNvPr>
          <p:cNvSpPr txBox="1"/>
          <p:nvPr/>
        </p:nvSpPr>
        <p:spPr>
          <a:xfrm>
            <a:off x="1139014" y="5253667"/>
            <a:ext cx="9910204" cy="830997"/>
          </a:xfrm>
          <a:prstGeom prst="rect">
            <a:avLst/>
          </a:prstGeom>
        </p:spPr>
        <p:style>
          <a:lnRef idx="0">
            <a:schemeClr val="accent3"/>
          </a:lnRef>
          <a:fillRef idx="3">
            <a:schemeClr val="accent3"/>
          </a:fillRef>
          <a:effectRef idx="3">
            <a:schemeClr val="accent3"/>
          </a:effectRef>
          <a:fontRef idx="minor">
            <a:schemeClr val="lt1"/>
          </a:fontRef>
        </p:style>
        <p:txBody>
          <a:bodyPr wrap="square" rtlCol="0">
            <a:spAutoFit/>
          </a:bodyPr>
          <a:lstStyle/>
          <a:p>
            <a:r>
              <a:rPr lang="es-ES" sz="2400" dirty="0"/>
              <a:t>https://www.studierendenwerk-mainz.de/en/internationales/making-friends/foreigners-become-friends</a:t>
            </a:r>
          </a:p>
        </p:txBody>
      </p:sp>
    </p:spTree>
    <p:extLst>
      <p:ext uri="{BB962C8B-B14F-4D97-AF65-F5344CB8AC3E}">
        <p14:creationId xmlns:p14="http://schemas.microsoft.com/office/powerpoint/2010/main" val="325932640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s-ES" dirty="0" err="1"/>
              <a:t>Sprachcafé</a:t>
            </a:r>
            <a:endParaRPr lang="es-ES" dirty="0"/>
          </a:p>
        </p:txBody>
      </p:sp>
      <p:sp>
        <p:nvSpPr>
          <p:cNvPr id="3" name="Subtitle 2"/>
          <p:cNvSpPr>
            <a:spLocks noGrp="1"/>
          </p:cNvSpPr>
          <p:nvPr>
            <p:ph type="subTitle" idx="1"/>
          </p:nvPr>
        </p:nvSpPr>
        <p:spPr/>
        <p:txBody>
          <a:bodyPr>
            <a:normAutofit/>
          </a:bodyPr>
          <a:lstStyle/>
          <a:p>
            <a:r>
              <a:rPr lang="en-US" dirty="0"/>
              <a:t>You can brush up on your foreign language skills here, meet new people and learn more about the country and culture.</a:t>
            </a:r>
          </a:p>
          <a:p>
            <a:r>
              <a:rPr lang="en-US" dirty="0"/>
              <a:t>The principle is simple: different languages are spoken at different tables. The language table instructors are always there, and they prepare a new, exciting topic for each week.</a:t>
            </a:r>
            <a:br>
              <a:rPr lang="en-US" dirty="0"/>
            </a:br>
            <a:r>
              <a:rPr lang="en-US" dirty="0"/>
              <a:t>The language café is free and works without registration.</a:t>
            </a:r>
          </a:p>
          <a:p>
            <a:endParaRPr lang="en-US" dirty="0"/>
          </a:p>
          <a:p>
            <a:br>
              <a:rPr lang="en-US" dirty="0"/>
            </a:br>
            <a:r>
              <a:rPr lang="en-US" dirty="0">
                <a:solidFill>
                  <a:srgbClr val="FF0000"/>
                </a:solidFill>
              </a:rPr>
              <a:t>Due to the corona pandemic</a:t>
            </a:r>
            <a:r>
              <a:rPr lang="en-US" dirty="0"/>
              <a:t>, the </a:t>
            </a:r>
            <a:r>
              <a:rPr lang="es-ES" dirty="0" err="1"/>
              <a:t>Sprachcafé</a:t>
            </a:r>
            <a:r>
              <a:rPr lang="en-US" dirty="0"/>
              <a:t> will take place online this semester: During the lecture period every Wednesday from 6 p.m. to 8 p.m.</a:t>
            </a:r>
            <a:br>
              <a:rPr lang="en-US" dirty="0"/>
            </a:br>
            <a:r>
              <a:rPr lang="en-US" dirty="0"/>
              <a:t>Simply log in to        	https://discord.com/invite/f2F4Fu5 and take part!</a:t>
            </a:r>
          </a:p>
          <a:p>
            <a:endParaRPr lang="es-ES" dirty="0"/>
          </a:p>
        </p:txBody>
      </p:sp>
      <p:sp>
        <p:nvSpPr>
          <p:cNvPr id="4" name="Slide Number Placeholder 3"/>
          <p:cNvSpPr>
            <a:spLocks noGrp="1"/>
          </p:cNvSpPr>
          <p:nvPr>
            <p:ph type="sldNum" sz="quarter" idx="12"/>
          </p:nvPr>
        </p:nvSpPr>
        <p:spPr/>
        <p:txBody>
          <a:bodyPr/>
          <a:lstStyle/>
          <a:p>
            <a:fld id="{07240774-CFD2-4AB8-B231-46D42DA9185A}" type="slidenum">
              <a:rPr lang="de-DE" smtClean="0"/>
              <a:pPr/>
              <a:t>24</a:t>
            </a:fld>
            <a:endParaRPr lang="de-DE" dirty="0"/>
          </a:p>
        </p:txBody>
      </p:sp>
      <p:pic>
        <p:nvPicPr>
          <p:cNvPr id="5" name="Picture 4"/>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2759636" y="5370941"/>
            <a:ext cx="376518" cy="376518"/>
          </a:xfrm>
          <a:prstGeom prst="rect">
            <a:avLst/>
          </a:prstGeom>
        </p:spPr>
      </p:pic>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20949463">
            <a:off x="9687541" y="195483"/>
            <a:ext cx="1460630" cy="1460630"/>
          </a:xfrm>
          <a:prstGeom prst="rect">
            <a:avLst/>
          </a:prstGeom>
        </p:spPr>
      </p:pic>
      <p:sp>
        <p:nvSpPr>
          <p:cNvPr id="10" name="Freeform 9"/>
          <p:cNvSpPr/>
          <p:nvPr/>
        </p:nvSpPr>
        <p:spPr>
          <a:xfrm rot="11887459">
            <a:off x="9331188" y="519001"/>
            <a:ext cx="546622" cy="576000"/>
          </a:xfrm>
          <a:custGeom>
            <a:avLst/>
            <a:gdLst>
              <a:gd name="connsiteX0" fmla="*/ 0 w 546622"/>
              <a:gd name="connsiteY0" fmla="*/ 0 h 537882"/>
              <a:gd name="connsiteX1" fmla="*/ 537882 w 546622"/>
              <a:gd name="connsiteY1" fmla="*/ 107576 h 537882"/>
              <a:gd name="connsiteX2" fmla="*/ 282388 w 546622"/>
              <a:gd name="connsiteY2" fmla="*/ 537882 h 537882"/>
            </a:gdLst>
            <a:ahLst/>
            <a:cxnLst>
              <a:cxn ang="0">
                <a:pos x="connsiteX0" y="connsiteY0"/>
              </a:cxn>
              <a:cxn ang="0">
                <a:pos x="connsiteX1" y="connsiteY1"/>
              </a:cxn>
              <a:cxn ang="0">
                <a:pos x="connsiteX2" y="connsiteY2"/>
              </a:cxn>
            </a:cxnLst>
            <a:rect l="l" t="t" r="r" b="b"/>
            <a:pathLst>
              <a:path w="546622" h="537882">
                <a:moveTo>
                  <a:pt x="0" y="0"/>
                </a:moveTo>
                <a:cubicBezTo>
                  <a:pt x="245408" y="8964"/>
                  <a:pt x="490817" y="17929"/>
                  <a:pt x="537882" y="107576"/>
                </a:cubicBezTo>
                <a:cubicBezTo>
                  <a:pt x="584947" y="197223"/>
                  <a:pt x="433667" y="367552"/>
                  <a:pt x="282388" y="537882"/>
                </a:cubicBezTo>
              </a:path>
            </a:pathLst>
          </a:custGeom>
          <a:ln>
            <a:solidFill>
              <a:srgbClr val="C1002A"/>
            </a:solidFill>
          </a:ln>
        </p:spPr>
        <p:style>
          <a:lnRef idx="3">
            <a:schemeClr val="accent2"/>
          </a:lnRef>
          <a:fillRef idx="0">
            <a:schemeClr val="accent2"/>
          </a:fillRef>
          <a:effectRef idx="2">
            <a:schemeClr val="accent2"/>
          </a:effectRef>
          <a:fontRef idx="minor">
            <a:schemeClr val="tx1"/>
          </a:fontRef>
        </p:style>
        <p:txBody>
          <a:bodyPr rtlCol="0" anchor="ctr"/>
          <a:lstStyle/>
          <a:p>
            <a:pPr algn="ctr"/>
            <a:endParaRPr lang="es-ES">
              <a:noFill/>
            </a:endParaRPr>
          </a:p>
        </p:txBody>
      </p:sp>
      <p:sp>
        <p:nvSpPr>
          <p:cNvPr id="11" name="Freeform 10"/>
          <p:cNvSpPr/>
          <p:nvPr/>
        </p:nvSpPr>
        <p:spPr>
          <a:xfrm>
            <a:off x="10999199" y="231001"/>
            <a:ext cx="546622" cy="576000"/>
          </a:xfrm>
          <a:custGeom>
            <a:avLst/>
            <a:gdLst>
              <a:gd name="connsiteX0" fmla="*/ 0 w 546622"/>
              <a:gd name="connsiteY0" fmla="*/ 0 h 537882"/>
              <a:gd name="connsiteX1" fmla="*/ 537882 w 546622"/>
              <a:gd name="connsiteY1" fmla="*/ 107576 h 537882"/>
              <a:gd name="connsiteX2" fmla="*/ 282388 w 546622"/>
              <a:gd name="connsiteY2" fmla="*/ 537882 h 537882"/>
            </a:gdLst>
            <a:ahLst/>
            <a:cxnLst>
              <a:cxn ang="0">
                <a:pos x="connsiteX0" y="connsiteY0"/>
              </a:cxn>
              <a:cxn ang="0">
                <a:pos x="connsiteX1" y="connsiteY1"/>
              </a:cxn>
              <a:cxn ang="0">
                <a:pos x="connsiteX2" y="connsiteY2"/>
              </a:cxn>
            </a:cxnLst>
            <a:rect l="l" t="t" r="r" b="b"/>
            <a:pathLst>
              <a:path w="546622" h="537882">
                <a:moveTo>
                  <a:pt x="0" y="0"/>
                </a:moveTo>
                <a:cubicBezTo>
                  <a:pt x="245408" y="8964"/>
                  <a:pt x="490817" y="17929"/>
                  <a:pt x="537882" y="107576"/>
                </a:cubicBezTo>
                <a:cubicBezTo>
                  <a:pt x="584947" y="197223"/>
                  <a:pt x="433667" y="367552"/>
                  <a:pt x="282388" y="537882"/>
                </a:cubicBezTo>
              </a:path>
            </a:pathLst>
          </a:custGeom>
          <a:ln>
            <a:solidFill>
              <a:srgbClr val="C1002A"/>
            </a:solidFill>
          </a:ln>
        </p:spPr>
        <p:style>
          <a:lnRef idx="3">
            <a:schemeClr val="accent2"/>
          </a:lnRef>
          <a:fillRef idx="0">
            <a:schemeClr val="accent2"/>
          </a:fillRef>
          <a:effectRef idx="2">
            <a:schemeClr val="accent2"/>
          </a:effectRef>
          <a:fontRef idx="minor">
            <a:schemeClr val="tx1"/>
          </a:fontRef>
        </p:style>
        <p:txBody>
          <a:bodyPr rtlCol="0" anchor="ctr"/>
          <a:lstStyle/>
          <a:p>
            <a:pPr algn="ctr"/>
            <a:endParaRPr lang="es-ES">
              <a:noFill/>
            </a:endParaRPr>
          </a:p>
        </p:txBody>
      </p:sp>
    </p:spTree>
    <p:extLst>
      <p:ext uri="{BB962C8B-B14F-4D97-AF65-F5344CB8AC3E}">
        <p14:creationId xmlns:p14="http://schemas.microsoft.com/office/powerpoint/2010/main" val="381264769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EFC44DF-99B7-4086-9CB9-744234321388}"/>
              </a:ext>
            </a:extLst>
          </p:cNvPr>
          <p:cNvSpPr>
            <a:spLocks noGrp="1"/>
          </p:cNvSpPr>
          <p:nvPr>
            <p:ph type="ctrTitle"/>
          </p:nvPr>
        </p:nvSpPr>
        <p:spPr/>
        <p:txBody>
          <a:bodyPr/>
          <a:lstStyle/>
          <a:p>
            <a:r>
              <a:rPr lang="es-ES" dirty="0"/>
              <a:t>Office </a:t>
            </a:r>
            <a:r>
              <a:rPr lang="es-ES" dirty="0" err="1"/>
              <a:t>of</a:t>
            </a:r>
            <a:r>
              <a:rPr lang="es-ES" dirty="0"/>
              <a:t> </a:t>
            </a:r>
            <a:r>
              <a:rPr lang="es-ES" dirty="0" err="1"/>
              <a:t>AccessIbility</a:t>
            </a:r>
            <a:endParaRPr lang="de-DE" dirty="0"/>
          </a:p>
        </p:txBody>
      </p:sp>
      <p:sp>
        <p:nvSpPr>
          <p:cNvPr id="3" name="Untertitel 2">
            <a:extLst>
              <a:ext uri="{FF2B5EF4-FFF2-40B4-BE49-F238E27FC236}">
                <a16:creationId xmlns:a16="http://schemas.microsoft.com/office/drawing/2014/main" id="{5BA08EED-154F-4009-AD97-09A8F62D8F26}"/>
              </a:ext>
            </a:extLst>
          </p:cNvPr>
          <p:cNvSpPr>
            <a:spLocks noGrp="1"/>
          </p:cNvSpPr>
          <p:nvPr>
            <p:ph type="subTitle" idx="1"/>
          </p:nvPr>
        </p:nvSpPr>
        <p:spPr/>
        <p:txBody>
          <a:bodyPr>
            <a:normAutofit/>
          </a:bodyPr>
          <a:lstStyle/>
          <a:p>
            <a:r>
              <a:rPr lang="en-US" dirty="0"/>
              <a:t>If you have a disability, are chronically ill or have a mental illness, the </a:t>
            </a:r>
            <a:r>
              <a:rPr lang="es-ES" dirty="0"/>
              <a:t>Office </a:t>
            </a:r>
            <a:r>
              <a:rPr lang="es-ES" dirty="0" err="1"/>
              <a:t>of</a:t>
            </a:r>
            <a:r>
              <a:rPr lang="es-ES" dirty="0"/>
              <a:t> </a:t>
            </a:r>
            <a:r>
              <a:rPr lang="es-ES" dirty="0" err="1"/>
              <a:t>Accessibility</a:t>
            </a:r>
            <a:r>
              <a:rPr lang="es-ES" dirty="0"/>
              <a:t> can </a:t>
            </a:r>
            <a:r>
              <a:rPr lang="en-US" dirty="0"/>
              <a:t>support and advise you regarding personal problems, problems with your studies, legal questions, organization or financing.</a:t>
            </a:r>
          </a:p>
          <a:p>
            <a:endParaRPr lang="en-US" dirty="0"/>
          </a:p>
          <a:p>
            <a:endParaRPr lang="en-US" dirty="0"/>
          </a:p>
          <a:p>
            <a:endParaRPr lang="en-US" dirty="0"/>
          </a:p>
          <a:p>
            <a:br>
              <a:rPr lang="en-US" dirty="0"/>
            </a:br>
            <a:r>
              <a:rPr lang="en-US" b="1" dirty="0"/>
              <a:t>Due to the current Corona-Virus outbreak, the Office is closed for walk-in consultations and can only be contacted via telephone (+49 6131 39-23085) and e-mail (</a:t>
            </a:r>
            <a:r>
              <a:rPr lang="en-US" b="1" dirty="0">
                <a:hlinkClick r:id="rId2"/>
              </a:rPr>
              <a:t>barrierefrei@uni-mainz.de</a:t>
            </a:r>
            <a:r>
              <a:rPr lang="en-US" b="1" dirty="0"/>
              <a:t>). Consultations can be offered via telephone or video-chat. </a:t>
            </a:r>
            <a:endParaRPr lang="de-DE" dirty="0"/>
          </a:p>
        </p:txBody>
      </p:sp>
      <p:sp>
        <p:nvSpPr>
          <p:cNvPr id="4" name="Foliennummernplatzhalter 3">
            <a:extLst>
              <a:ext uri="{FF2B5EF4-FFF2-40B4-BE49-F238E27FC236}">
                <a16:creationId xmlns:a16="http://schemas.microsoft.com/office/drawing/2014/main" id="{AF40C765-6A92-4F73-BC96-54496EC6E3D5}"/>
              </a:ext>
            </a:extLst>
          </p:cNvPr>
          <p:cNvSpPr>
            <a:spLocks noGrp="1"/>
          </p:cNvSpPr>
          <p:nvPr>
            <p:ph type="sldNum" sz="quarter" idx="12"/>
          </p:nvPr>
        </p:nvSpPr>
        <p:spPr/>
        <p:txBody>
          <a:bodyPr/>
          <a:lstStyle/>
          <a:p>
            <a:fld id="{07240774-CFD2-4AB8-B231-46D42DA9185A}" type="slidenum">
              <a:rPr lang="de-DE" smtClean="0"/>
              <a:pPr/>
              <a:t>25</a:t>
            </a:fld>
            <a:endParaRPr lang="de-DE" dirty="0"/>
          </a:p>
        </p:txBody>
      </p:sp>
      <p:sp>
        <p:nvSpPr>
          <p:cNvPr id="5" name="Textfeld 4">
            <a:extLst>
              <a:ext uri="{FF2B5EF4-FFF2-40B4-BE49-F238E27FC236}">
                <a16:creationId xmlns:a16="http://schemas.microsoft.com/office/drawing/2014/main" id="{C633E474-8DCD-4C7C-835A-73623F484018}"/>
              </a:ext>
            </a:extLst>
          </p:cNvPr>
          <p:cNvSpPr txBox="1"/>
          <p:nvPr/>
        </p:nvSpPr>
        <p:spPr>
          <a:xfrm>
            <a:off x="561699" y="5740766"/>
            <a:ext cx="10824100" cy="461665"/>
          </a:xfrm>
          <a:prstGeom prst="rect">
            <a:avLst/>
          </a:prstGeom>
        </p:spPr>
        <p:style>
          <a:lnRef idx="0">
            <a:schemeClr val="accent3"/>
          </a:lnRef>
          <a:fillRef idx="3">
            <a:schemeClr val="accent3"/>
          </a:fillRef>
          <a:effectRef idx="3">
            <a:schemeClr val="accent3"/>
          </a:effectRef>
          <a:fontRef idx="minor">
            <a:schemeClr val="lt1"/>
          </a:fontRef>
        </p:style>
        <p:txBody>
          <a:bodyPr wrap="square" rtlCol="0">
            <a:spAutoFit/>
          </a:bodyPr>
          <a:lstStyle/>
          <a:p>
            <a:r>
              <a:rPr lang="es-ES" sz="2400" dirty="0"/>
              <a:t>https://accessible.uni-mainz.de/</a:t>
            </a:r>
          </a:p>
        </p:txBody>
      </p:sp>
    </p:spTree>
    <p:extLst>
      <p:ext uri="{BB962C8B-B14F-4D97-AF65-F5344CB8AC3E}">
        <p14:creationId xmlns:p14="http://schemas.microsoft.com/office/powerpoint/2010/main" val="336159837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s-ES" dirty="0"/>
              <a:t>BICYCLING IN MAINZ</a:t>
            </a:r>
          </a:p>
        </p:txBody>
      </p:sp>
      <p:sp>
        <p:nvSpPr>
          <p:cNvPr id="3" name="Subtitle 2"/>
          <p:cNvSpPr>
            <a:spLocks noGrp="1"/>
          </p:cNvSpPr>
          <p:nvPr>
            <p:ph type="subTitle" idx="1"/>
          </p:nvPr>
        </p:nvSpPr>
        <p:spPr/>
        <p:txBody>
          <a:bodyPr>
            <a:normAutofit/>
          </a:bodyPr>
          <a:lstStyle/>
          <a:p>
            <a:r>
              <a:rPr lang="en-US" dirty="0"/>
              <a:t>Do you want to buy a bike? It’s best to take a look at portals such as </a:t>
            </a:r>
            <a:r>
              <a:rPr lang="de-DE" dirty="0"/>
              <a:t>ebay-Kleinanzeigen</a:t>
            </a:r>
            <a:r>
              <a:rPr lang="en-US" dirty="0"/>
              <a:t>, notices on notice boards or check the </a:t>
            </a:r>
            <a:r>
              <a:rPr lang="en-US" dirty="0" err="1"/>
              <a:t>Unibike</a:t>
            </a:r>
            <a:r>
              <a:rPr lang="en-US" dirty="0"/>
              <a:t> shop.</a:t>
            </a:r>
            <a:br>
              <a:rPr lang="en-US" dirty="0"/>
            </a:br>
            <a:endParaRPr lang="en-US" dirty="0"/>
          </a:p>
          <a:p>
            <a:endParaRPr lang="en-US" dirty="0"/>
          </a:p>
          <a:p>
            <a:endParaRPr lang="en-US" dirty="0"/>
          </a:p>
          <a:p>
            <a:endParaRPr lang="en-US" dirty="0"/>
          </a:p>
          <a:p>
            <a:endParaRPr lang="en-US" dirty="0"/>
          </a:p>
          <a:p>
            <a:br>
              <a:rPr lang="en-US" dirty="0"/>
            </a:br>
            <a:r>
              <a:rPr lang="en-US" b="1" dirty="0"/>
              <a:t>Rental bikes</a:t>
            </a:r>
            <a:br>
              <a:rPr lang="en-US" dirty="0"/>
            </a:br>
            <a:r>
              <a:rPr lang="en-US" dirty="0"/>
              <a:t>In order to use the Mainz city bikes, you must register online. </a:t>
            </a:r>
            <a:endParaRPr lang="es-ES" b="1" dirty="0"/>
          </a:p>
        </p:txBody>
      </p:sp>
      <p:sp>
        <p:nvSpPr>
          <p:cNvPr id="4" name="Slide Number Placeholder 3"/>
          <p:cNvSpPr>
            <a:spLocks noGrp="1"/>
          </p:cNvSpPr>
          <p:nvPr>
            <p:ph type="sldNum" sz="quarter" idx="12"/>
          </p:nvPr>
        </p:nvSpPr>
        <p:spPr/>
        <p:txBody>
          <a:bodyPr/>
          <a:lstStyle/>
          <a:p>
            <a:fld id="{07240774-CFD2-4AB8-B231-46D42DA9185A}" type="slidenum">
              <a:rPr lang="de-DE" smtClean="0"/>
              <a:pPr/>
              <a:t>26</a:t>
            </a:fld>
            <a:endParaRPr lang="de-DE" dirty="0"/>
          </a:p>
        </p:txBody>
      </p:sp>
      <p:sp>
        <p:nvSpPr>
          <p:cNvPr id="5" name="Textfeld 4">
            <a:extLst>
              <a:ext uri="{FF2B5EF4-FFF2-40B4-BE49-F238E27FC236}">
                <a16:creationId xmlns:a16="http://schemas.microsoft.com/office/drawing/2014/main" id="{C633E474-8DCD-4C7C-835A-73623F484018}"/>
              </a:ext>
            </a:extLst>
          </p:cNvPr>
          <p:cNvSpPr txBox="1"/>
          <p:nvPr/>
        </p:nvSpPr>
        <p:spPr>
          <a:xfrm>
            <a:off x="498325" y="5762619"/>
            <a:ext cx="10169675" cy="461665"/>
          </a:xfrm>
          <a:prstGeom prst="rect">
            <a:avLst/>
          </a:prstGeom>
        </p:spPr>
        <p:style>
          <a:lnRef idx="0">
            <a:schemeClr val="accent3"/>
          </a:lnRef>
          <a:fillRef idx="3">
            <a:schemeClr val="accent3"/>
          </a:fillRef>
          <a:effectRef idx="3">
            <a:schemeClr val="accent3"/>
          </a:effectRef>
          <a:fontRef idx="minor">
            <a:schemeClr val="lt1"/>
          </a:fontRef>
        </p:style>
        <p:txBody>
          <a:bodyPr wrap="square" rtlCol="0">
            <a:spAutoFit/>
          </a:bodyPr>
          <a:lstStyle/>
          <a:p>
            <a:r>
              <a:rPr lang="es-ES" sz="2400" dirty="0"/>
              <a:t>https://www.mainzer-mobilitaet.de/mehr-mobilitaet/meinrad</a:t>
            </a:r>
          </a:p>
        </p:txBody>
      </p:sp>
      <p:pic>
        <p:nvPicPr>
          <p:cNvPr id="6" name="Picture 5"/>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rot="5400000">
            <a:off x="9125511" y="5217459"/>
            <a:ext cx="479502" cy="479502"/>
          </a:xfrm>
          <a:prstGeom prst="rect">
            <a:avLst/>
          </a:prstGeom>
        </p:spPr>
      </p:pic>
      <p:pic>
        <p:nvPicPr>
          <p:cNvPr id="7" name="Picture 6" descr="File:Fahrrad aus Zusatzzeichen 1000-32.svg - Wikimedia Commons"/>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9365262" y="2810435"/>
            <a:ext cx="2162864" cy="1768988"/>
          </a:xfrm>
          <a:prstGeom prst="rect">
            <a:avLst/>
          </a:prstGeom>
        </p:spPr>
      </p:pic>
    </p:spTree>
    <p:extLst>
      <p:ext uri="{BB962C8B-B14F-4D97-AF65-F5344CB8AC3E}">
        <p14:creationId xmlns:p14="http://schemas.microsoft.com/office/powerpoint/2010/main" val="393040684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nummernplatzhalter 1">
            <a:extLst>
              <a:ext uri="{FF2B5EF4-FFF2-40B4-BE49-F238E27FC236}">
                <a16:creationId xmlns:a16="http://schemas.microsoft.com/office/drawing/2014/main" id="{C9F9645A-8E83-4190-B758-0DCC136DCA7A}"/>
              </a:ext>
            </a:extLst>
          </p:cNvPr>
          <p:cNvSpPr>
            <a:spLocks noGrp="1"/>
          </p:cNvSpPr>
          <p:nvPr>
            <p:ph type="sldNum" sz="quarter" idx="12"/>
          </p:nvPr>
        </p:nvSpPr>
        <p:spPr/>
        <p:txBody>
          <a:bodyPr/>
          <a:lstStyle/>
          <a:p>
            <a:fld id="{07240774-CFD2-4AB8-B231-46D42DA9185A}" type="slidenum">
              <a:rPr lang="de-DE" smtClean="0"/>
              <a:pPr/>
              <a:t>27</a:t>
            </a:fld>
            <a:endParaRPr lang="de-DE" dirty="0"/>
          </a:p>
        </p:txBody>
      </p:sp>
      <p:sp>
        <p:nvSpPr>
          <p:cNvPr id="3" name="Titel 2">
            <a:extLst>
              <a:ext uri="{FF2B5EF4-FFF2-40B4-BE49-F238E27FC236}">
                <a16:creationId xmlns:a16="http://schemas.microsoft.com/office/drawing/2014/main" id="{9FA4991D-31DC-4126-9D7A-017F0A7EBD1D}"/>
              </a:ext>
            </a:extLst>
          </p:cNvPr>
          <p:cNvSpPr>
            <a:spLocks noGrp="1"/>
          </p:cNvSpPr>
          <p:nvPr>
            <p:ph type="ctrTitle"/>
          </p:nvPr>
        </p:nvSpPr>
        <p:spPr/>
        <p:txBody>
          <a:bodyPr>
            <a:normAutofit fontScale="90000"/>
          </a:bodyPr>
          <a:lstStyle/>
          <a:p>
            <a:r>
              <a:rPr lang="de-DE" dirty="0"/>
              <a:t>Johannes Gutenberg University Mainz</a:t>
            </a:r>
            <a:br>
              <a:rPr lang="de-DE" dirty="0"/>
            </a:br>
            <a:r>
              <a:rPr lang="de-DE" dirty="0"/>
              <a:t>International </a:t>
            </a:r>
            <a:r>
              <a:rPr lang="de-DE" dirty="0" err="1"/>
              <a:t>office</a:t>
            </a:r>
            <a:br>
              <a:rPr lang="de-DE" dirty="0"/>
            </a:br>
            <a:r>
              <a:rPr lang="de-DE" dirty="0"/>
              <a:t>Welcome</a:t>
            </a:r>
            <a:br>
              <a:rPr lang="de-DE" dirty="0"/>
            </a:br>
            <a:r>
              <a:rPr lang="de-DE" dirty="0"/>
              <a:t>extracurricular </a:t>
            </a:r>
            <a:r>
              <a:rPr lang="de-DE" dirty="0" err="1"/>
              <a:t>program</a:t>
            </a:r>
            <a:r>
              <a:rPr lang="de-DE" dirty="0"/>
              <a:t> </a:t>
            </a:r>
            <a:r>
              <a:rPr lang="de-DE" dirty="0" err="1"/>
              <a:t>for</a:t>
            </a:r>
            <a:r>
              <a:rPr lang="de-DE" dirty="0"/>
              <a:t> international </a:t>
            </a:r>
            <a:r>
              <a:rPr lang="de-DE" dirty="0" err="1"/>
              <a:t>Students</a:t>
            </a:r>
            <a:br>
              <a:rPr lang="de-DE" dirty="0"/>
            </a:br>
            <a:endParaRPr lang="de-DE" dirty="0"/>
          </a:p>
        </p:txBody>
      </p:sp>
      <p:sp>
        <p:nvSpPr>
          <p:cNvPr id="4" name="Untertitel 3">
            <a:extLst>
              <a:ext uri="{FF2B5EF4-FFF2-40B4-BE49-F238E27FC236}">
                <a16:creationId xmlns:a16="http://schemas.microsoft.com/office/drawing/2014/main" id="{0CD8E092-BF12-4F08-B9C5-89F108AAC558}"/>
              </a:ext>
            </a:extLst>
          </p:cNvPr>
          <p:cNvSpPr>
            <a:spLocks noGrp="1"/>
          </p:cNvSpPr>
          <p:nvPr>
            <p:ph type="subTitle" idx="1"/>
          </p:nvPr>
        </p:nvSpPr>
        <p:spPr/>
        <p:txBody>
          <a:bodyPr/>
          <a:lstStyle/>
          <a:p>
            <a:r>
              <a:rPr lang="de-DE" dirty="0"/>
              <a:t>service@international.uni-mainz.de</a:t>
            </a:r>
          </a:p>
        </p:txBody>
      </p:sp>
    </p:spTree>
    <p:extLst>
      <p:ext uri="{BB962C8B-B14F-4D97-AF65-F5344CB8AC3E}">
        <p14:creationId xmlns:p14="http://schemas.microsoft.com/office/powerpoint/2010/main" val="44330643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B0EF52D-573C-4687-ADA5-DA36ED0DB6BA}"/>
              </a:ext>
            </a:extLst>
          </p:cNvPr>
          <p:cNvSpPr>
            <a:spLocks noGrp="1"/>
          </p:cNvSpPr>
          <p:nvPr>
            <p:ph type="ctrTitle"/>
          </p:nvPr>
        </p:nvSpPr>
        <p:spPr>
          <a:noFill/>
        </p:spPr>
        <p:txBody>
          <a:bodyPr vert="horz" lIns="91439" tIns="45719" rIns="91439" bIns="45719" rtlCol="0" anchor="t" anchorCtr="0">
            <a:normAutofit/>
          </a:bodyPr>
          <a:lstStyle/>
          <a:p>
            <a:r>
              <a:rPr lang="de-DE" dirty="0"/>
              <a:t>Visa </a:t>
            </a:r>
            <a:r>
              <a:rPr lang="es-ES" sz="4000" dirty="0"/>
              <a:t>&amp;</a:t>
            </a:r>
            <a:r>
              <a:rPr lang="de-DE" dirty="0"/>
              <a:t> Entry</a:t>
            </a:r>
          </a:p>
        </p:txBody>
      </p:sp>
      <p:sp>
        <p:nvSpPr>
          <p:cNvPr id="3" name="Untertitel 2">
            <a:extLst>
              <a:ext uri="{FF2B5EF4-FFF2-40B4-BE49-F238E27FC236}">
                <a16:creationId xmlns:a16="http://schemas.microsoft.com/office/drawing/2014/main" id="{B222114B-DBFF-45AC-B319-5BEC6A68F136}"/>
              </a:ext>
            </a:extLst>
          </p:cNvPr>
          <p:cNvSpPr>
            <a:spLocks noGrp="1"/>
          </p:cNvSpPr>
          <p:nvPr>
            <p:ph type="subTitle" idx="1"/>
          </p:nvPr>
        </p:nvSpPr>
        <p:spPr>
          <a:xfrm>
            <a:off x="498327" y="1383030"/>
            <a:ext cx="11195352" cy="4297680"/>
          </a:xfrm>
        </p:spPr>
        <p:txBody>
          <a:bodyPr/>
          <a:lstStyle/>
          <a:p>
            <a:r>
              <a:rPr lang="en-US" dirty="0"/>
              <a:t>Whether you need a visa for Germany as an international student depends on your country of origin and how long you want to stay in Germany. You can obtain BINDING information on visa requirements from the German embassy or consulate in your home country.</a:t>
            </a:r>
            <a:endParaRPr lang="de-DE" dirty="0"/>
          </a:p>
        </p:txBody>
      </p:sp>
      <p:pic>
        <p:nvPicPr>
          <p:cNvPr id="7" name="Grafik 6" descr="Koffer">
            <a:extLst>
              <a:ext uri="{FF2B5EF4-FFF2-40B4-BE49-F238E27FC236}">
                <a16:creationId xmlns:a16="http://schemas.microsoft.com/office/drawing/2014/main" id="{D6939C3C-9D61-4B39-901D-23A65679F2BA}"/>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037510" y="210675"/>
            <a:ext cx="1260979" cy="1260979"/>
          </a:xfrm>
          <a:prstGeom prst="rect">
            <a:avLst/>
          </a:prstGeom>
        </p:spPr>
      </p:pic>
      <p:sp>
        <p:nvSpPr>
          <p:cNvPr id="6" name="Textfeld 5">
            <a:extLst>
              <a:ext uri="{FF2B5EF4-FFF2-40B4-BE49-F238E27FC236}">
                <a16:creationId xmlns:a16="http://schemas.microsoft.com/office/drawing/2014/main" id="{5780DF35-CBD7-4437-AB51-9E6525232A86}"/>
              </a:ext>
            </a:extLst>
          </p:cNvPr>
          <p:cNvSpPr txBox="1"/>
          <p:nvPr/>
        </p:nvSpPr>
        <p:spPr>
          <a:xfrm>
            <a:off x="606485" y="5379511"/>
            <a:ext cx="10552923" cy="830997"/>
          </a:xfrm>
          <a:prstGeom prst="rect">
            <a:avLst/>
          </a:prstGeom>
        </p:spPr>
        <p:style>
          <a:lnRef idx="0">
            <a:schemeClr val="accent3"/>
          </a:lnRef>
          <a:fillRef idx="3">
            <a:schemeClr val="accent3"/>
          </a:fillRef>
          <a:effectRef idx="3">
            <a:schemeClr val="accent3"/>
          </a:effectRef>
          <a:fontRef idx="minor">
            <a:schemeClr val="lt1"/>
          </a:fontRef>
        </p:style>
        <p:txBody>
          <a:bodyPr wrap="square" rtlCol="0">
            <a:spAutoFit/>
          </a:bodyPr>
          <a:lstStyle/>
          <a:p>
            <a:r>
              <a:rPr lang="de-DE" sz="2400" dirty="0">
                <a:latin typeface="Noto Sans "/>
              </a:rPr>
              <a:t>https://www.auswaertiges-amt.de/de/ReiseUndSicherheit/deutsche-auslandsvertretungen [In German</a:t>
            </a:r>
            <a:r>
              <a:rPr lang="en-US" sz="2400" dirty="0">
                <a:latin typeface="Noto Sans "/>
              </a:rPr>
              <a:t>; </a:t>
            </a:r>
            <a:r>
              <a:rPr lang="es-ES" sz="2400" dirty="0">
                <a:latin typeface="Noto Sans "/>
              </a:rPr>
              <a:t>German </a:t>
            </a:r>
            <a:r>
              <a:rPr lang="es-ES" sz="2400" dirty="0" err="1">
                <a:latin typeface="Noto Sans "/>
              </a:rPr>
              <a:t>missions</a:t>
            </a:r>
            <a:r>
              <a:rPr lang="es-ES" sz="2400" dirty="0">
                <a:latin typeface="Noto Sans "/>
              </a:rPr>
              <a:t> </a:t>
            </a:r>
            <a:r>
              <a:rPr lang="es-ES" sz="2400" dirty="0" err="1">
                <a:latin typeface="Noto Sans "/>
              </a:rPr>
              <a:t>abroad</a:t>
            </a:r>
            <a:r>
              <a:rPr lang="de-DE" sz="2400" dirty="0">
                <a:latin typeface="Noto Sans "/>
              </a:rPr>
              <a:t>]</a:t>
            </a:r>
          </a:p>
        </p:txBody>
      </p:sp>
      <p:sp>
        <p:nvSpPr>
          <p:cNvPr id="10" name="Textfeld 9">
            <a:extLst>
              <a:ext uri="{FF2B5EF4-FFF2-40B4-BE49-F238E27FC236}">
                <a16:creationId xmlns:a16="http://schemas.microsoft.com/office/drawing/2014/main" id="{72ED9DFC-0EA1-403E-8CF9-BC51E67766A5}"/>
              </a:ext>
            </a:extLst>
          </p:cNvPr>
          <p:cNvSpPr txBox="1"/>
          <p:nvPr/>
        </p:nvSpPr>
        <p:spPr>
          <a:xfrm>
            <a:off x="606485" y="4491364"/>
            <a:ext cx="10552923" cy="830997"/>
          </a:xfrm>
          <a:prstGeom prst="rect">
            <a:avLst/>
          </a:prstGeom>
        </p:spPr>
        <p:style>
          <a:lnRef idx="0">
            <a:schemeClr val="accent3"/>
          </a:lnRef>
          <a:fillRef idx="3">
            <a:schemeClr val="accent3"/>
          </a:fillRef>
          <a:effectRef idx="3">
            <a:schemeClr val="accent3"/>
          </a:effectRef>
          <a:fontRef idx="minor">
            <a:schemeClr val="lt1"/>
          </a:fontRef>
        </p:style>
        <p:txBody>
          <a:bodyPr wrap="square" rtlCol="0">
            <a:spAutoFit/>
          </a:bodyPr>
          <a:lstStyle/>
          <a:p>
            <a:r>
              <a:rPr lang="de-DE" sz="2400" dirty="0">
                <a:latin typeface="Noto Sans "/>
              </a:rPr>
              <a:t>https://www.auswaertiges-amt.de/en/einreiseundaufenthalt/visabestimmungen-node</a:t>
            </a:r>
          </a:p>
        </p:txBody>
      </p:sp>
      <p:sp>
        <p:nvSpPr>
          <p:cNvPr id="12" name="Textfeld 11">
            <a:extLst>
              <a:ext uri="{FF2B5EF4-FFF2-40B4-BE49-F238E27FC236}">
                <a16:creationId xmlns:a16="http://schemas.microsoft.com/office/drawing/2014/main" id="{E22B3EB1-AC08-4B2B-A121-C3FB3556143A}"/>
              </a:ext>
            </a:extLst>
          </p:cNvPr>
          <p:cNvSpPr txBox="1"/>
          <p:nvPr/>
        </p:nvSpPr>
        <p:spPr>
          <a:xfrm>
            <a:off x="606485" y="3631792"/>
            <a:ext cx="10552923" cy="830997"/>
          </a:xfrm>
          <a:prstGeom prst="rect">
            <a:avLst/>
          </a:prstGeom>
        </p:spPr>
        <p:style>
          <a:lnRef idx="0">
            <a:schemeClr val="accent3"/>
          </a:lnRef>
          <a:fillRef idx="3">
            <a:schemeClr val="accent3"/>
          </a:fillRef>
          <a:effectRef idx="3">
            <a:schemeClr val="accent3"/>
          </a:effectRef>
          <a:fontRef idx="minor">
            <a:schemeClr val="lt1"/>
          </a:fontRef>
        </p:style>
        <p:txBody>
          <a:bodyPr wrap="square" rtlCol="0">
            <a:spAutoFit/>
          </a:bodyPr>
          <a:lstStyle/>
          <a:p>
            <a:r>
              <a:rPr lang="de-DE" sz="2400" dirty="0">
                <a:latin typeface="Noto Sans "/>
              </a:rPr>
              <a:t>https://www.study-in-germany.de/en/plan-your-studies/requirements/visa_26604.php</a:t>
            </a:r>
          </a:p>
        </p:txBody>
      </p:sp>
      <p:sp>
        <p:nvSpPr>
          <p:cNvPr id="4" name="Foliennummernplatzhalter 3">
            <a:extLst>
              <a:ext uri="{FF2B5EF4-FFF2-40B4-BE49-F238E27FC236}">
                <a16:creationId xmlns:a16="http://schemas.microsoft.com/office/drawing/2014/main" id="{65349C10-0434-4E05-9DF5-5A654CC460AD}"/>
              </a:ext>
            </a:extLst>
          </p:cNvPr>
          <p:cNvSpPr>
            <a:spLocks noGrp="1"/>
          </p:cNvSpPr>
          <p:nvPr>
            <p:ph type="sldNum" sz="quarter" idx="12"/>
          </p:nvPr>
        </p:nvSpPr>
        <p:spPr/>
        <p:txBody>
          <a:bodyPr/>
          <a:lstStyle/>
          <a:p>
            <a:fld id="{07240774-CFD2-4AB8-B231-46D42DA9185A}" type="slidenum">
              <a:rPr lang="de-DE" smtClean="0"/>
              <a:pPr/>
              <a:t>3</a:t>
            </a:fld>
            <a:endParaRPr lang="de-DE" dirty="0"/>
          </a:p>
        </p:txBody>
      </p:sp>
    </p:spTree>
    <p:extLst>
      <p:ext uri="{BB962C8B-B14F-4D97-AF65-F5344CB8AC3E}">
        <p14:creationId xmlns:p14="http://schemas.microsoft.com/office/powerpoint/2010/main" val="64937124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B0EF52D-573C-4687-ADA5-DA36ED0DB6BA}"/>
              </a:ext>
            </a:extLst>
          </p:cNvPr>
          <p:cNvSpPr>
            <a:spLocks noGrp="1"/>
          </p:cNvSpPr>
          <p:nvPr>
            <p:ph type="ctrTitle"/>
          </p:nvPr>
        </p:nvSpPr>
        <p:spPr>
          <a:noFill/>
        </p:spPr>
        <p:txBody>
          <a:bodyPr vert="horz" lIns="91439" tIns="45719" rIns="91439" bIns="45719" rtlCol="0" anchor="t" anchorCtr="0">
            <a:normAutofit/>
          </a:bodyPr>
          <a:lstStyle/>
          <a:p>
            <a:r>
              <a:rPr lang="es-ES" dirty="0" err="1"/>
              <a:t>Proof</a:t>
            </a:r>
            <a:r>
              <a:rPr lang="es-ES" dirty="0"/>
              <a:t> of </a:t>
            </a:r>
            <a:r>
              <a:rPr lang="es-ES" dirty="0" err="1"/>
              <a:t>funding</a:t>
            </a:r>
            <a:endParaRPr lang="de-DE" dirty="0"/>
          </a:p>
        </p:txBody>
      </p:sp>
      <p:sp>
        <p:nvSpPr>
          <p:cNvPr id="3" name="Untertitel 2">
            <a:extLst>
              <a:ext uri="{FF2B5EF4-FFF2-40B4-BE49-F238E27FC236}">
                <a16:creationId xmlns:a16="http://schemas.microsoft.com/office/drawing/2014/main" id="{B222114B-DBFF-45AC-B319-5BEC6A68F136}"/>
              </a:ext>
            </a:extLst>
          </p:cNvPr>
          <p:cNvSpPr>
            <a:spLocks noGrp="1"/>
          </p:cNvSpPr>
          <p:nvPr>
            <p:ph type="subTitle" idx="1"/>
          </p:nvPr>
        </p:nvSpPr>
        <p:spPr>
          <a:xfrm>
            <a:off x="498327" y="1383030"/>
            <a:ext cx="11195352" cy="4297680"/>
          </a:xfrm>
        </p:spPr>
        <p:txBody>
          <a:bodyPr/>
          <a:lstStyle/>
          <a:p>
            <a:r>
              <a:rPr lang="en-US" dirty="0"/>
              <a:t>Before you can start your studies, you must prove that you have enough money</a:t>
            </a:r>
            <a:r>
              <a:rPr lang="en-US" dirty="0">
                <a:highlight>
                  <a:srgbClr val="FFFF00"/>
                </a:highlight>
              </a:rPr>
              <a:t> </a:t>
            </a:r>
            <a:r>
              <a:rPr lang="en-US" dirty="0"/>
              <a:t>to live in Germany. The necessary amount is currently 10,236 EUR for a year.</a:t>
            </a:r>
            <a:endParaRPr lang="de-DE" dirty="0"/>
          </a:p>
        </p:txBody>
      </p:sp>
      <p:pic>
        <p:nvPicPr>
          <p:cNvPr id="7" name="Grafik 6" descr="Koffer">
            <a:extLst>
              <a:ext uri="{FF2B5EF4-FFF2-40B4-BE49-F238E27FC236}">
                <a16:creationId xmlns:a16="http://schemas.microsoft.com/office/drawing/2014/main" id="{D6939C3C-9D61-4B39-901D-23A65679F2BA}"/>
              </a:ext>
            </a:extLst>
          </p:cNvPr>
          <p:cNvPicPr>
            <a:picLocks noChangeAspect="1"/>
          </p:cNvPicPr>
          <p:nvPr/>
        </p:nvPicPr>
        <p:blipFill>
          <a:blip r:embed="rId2" cstate="hq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342179" y="382122"/>
            <a:ext cx="987710" cy="987710"/>
          </a:xfrm>
          <a:prstGeom prst="rect">
            <a:avLst/>
          </a:prstGeom>
        </p:spPr>
      </p:pic>
      <p:sp>
        <p:nvSpPr>
          <p:cNvPr id="10" name="Textfeld 9">
            <a:extLst>
              <a:ext uri="{FF2B5EF4-FFF2-40B4-BE49-F238E27FC236}">
                <a16:creationId xmlns:a16="http://schemas.microsoft.com/office/drawing/2014/main" id="{72ED9DFC-0EA1-403E-8CF9-BC51E67766A5}"/>
              </a:ext>
            </a:extLst>
          </p:cNvPr>
          <p:cNvSpPr txBox="1"/>
          <p:nvPr/>
        </p:nvSpPr>
        <p:spPr>
          <a:xfrm>
            <a:off x="606486" y="5707106"/>
            <a:ext cx="10552923" cy="461665"/>
          </a:xfrm>
          <a:prstGeom prst="rect">
            <a:avLst/>
          </a:prstGeom>
        </p:spPr>
        <p:style>
          <a:lnRef idx="0">
            <a:schemeClr val="accent3"/>
          </a:lnRef>
          <a:fillRef idx="3">
            <a:schemeClr val="accent3"/>
          </a:fillRef>
          <a:effectRef idx="3">
            <a:schemeClr val="accent3"/>
          </a:effectRef>
          <a:fontRef idx="minor">
            <a:schemeClr val="lt1"/>
          </a:fontRef>
        </p:style>
        <p:txBody>
          <a:bodyPr wrap="square" rtlCol="0">
            <a:spAutoFit/>
          </a:bodyPr>
          <a:lstStyle/>
          <a:p>
            <a:r>
              <a:rPr lang="de-DE" sz="2400" dirty="0">
                <a:latin typeface="Noto Sans "/>
              </a:rPr>
              <a:t>https://www.auswaertiges-amt.de/en/sperrkonto/388600</a:t>
            </a:r>
          </a:p>
        </p:txBody>
      </p:sp>
      <p:sp>
        <p:nvSpPr>
          <p:cNvPr id="12" name="Textfeld 11">
            <a:extLst>
              <a:ext uri="{FF2B5EF4-FFF2-40B4-BE49-F238E27FC236}">
                <a16:creationId xmlns:a16="http://schemas.microsoft.com/office/drawing/2014/main" id="{E22B3EB1-AC08-4B2B-A121-C3FB3556143A}"/>
              </a:ext>
            </a:extLst>
          </p:cNvPr>
          <p:cNvSpPr txBox="1"/>
          <p:nvPr/>
        </p:nvSpPr>
        <p:spPr>
          <a:xfrm>
            <a:off x="606486" y="4818608"/>
            <a:ext cx="10552923" cy="830997"/>
          </a:xfrm>
          <a:prstGeom prst="rect">
            <a:avLst/>
          </a:prstGeom>
        </p:spPr>
        <p:style>
          <a:lnRef idx="0">
            <a:schemeClr val="accent3"/>
          </a:lnRef>
          <a:fillRef idx="3">
            <a:schemeClr val="accent3"/>
          </a:fillRef>
          <a:effectRef idx="3">
            <a:schemeClr val="accent3"/>
          </a:effectRef>
          <a:fontRef idx="minor">
            <a:schemeClr val="lt1"/>
          </a:fontRef>
        </p:style>
        <p:txBody>
          <a:bodyPr wrap="square" rtlCol="0">
            <a:spAutoFit/>
          </a:bodyPr>
          <a:lstStyle/>
          <a:p>
            <a:r>
              <a:rPr lang="de-DE" sz="2400" dirty="0">
                <a:latin typeface="Noto Sans "/>
              </a:rPr>
              <a:t>https://www.study-in-germany.de/en/plan-your-studies/requirements/proof-of-financial-resources_27533.php</a:t>
            </a:r>
          </a:p>
        </p:txBody>
      </p:sp>
      <p:pic>
        <p:nvPicPr>
          <p:cNvPr id="5" name="Grafik 4" descr="Münzen">
            <a:extLst>
              <a:ext uri="{FF2B5EF4-FFF2-40B4-BE49-F238E27FC236}">
                <a16:creationId xmlns:a16="http://schemas.microsoft.com/office/drawing/2014/main" id="{1F7A95C4-AE08-4AFB-A7C4-9F0B401B0FDF}"/>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7740869" y="2167150"/>
            <a:ext cx="1732188" cy="1732188"/>
          </a:xfrm>
          <a:prstGeom prst="rect">
            <a:avLst/>
          </a:prstGeom>
        </p:spPr>
      </p:pic>
      <p:sp>
        <p:nvSpPr>
          <p:cNvPr id="4" name="Foliennummernplatzhalter 3">
            <a:extLst>
              <a:ext uri="{FF2B5EF4-FFF2-40B4-BE49-F238E27FC236}">
                <a16:creationId xmlns:a16="http://schemas.microsoft.com/office/drawing/2014/main" id="{8C4930F7-3897-4A43-998A-14F9057DBE3C}"/>
              </a:ext>
            </a:extLst>
          </p:cNvPr>
          <p:cNvSpPr>
            <a:spLocks noGrp="1"/>
          </p:cNvSpPr>
          <p:nvPr>
            <p:ph type="sldNum" sz="quarter" idx="12"/>
          </p:nvPr>
        </p:nvSpPr>
        <p:spPr/>
        <p:txBody>
          <a:bodyPr/>
          <a:lstStyle/>
          <a:p>
            <a:fld id="{07240774-CFD2-4AB8-B231-46D42DA9185A}" type="slidenum">
              <a:rPr lang="de-DE" smtClean="0"/>
              <a:pPr/>
              <a:t>4</a:t>
            </a:fld>
            <a:endParaRPr lang="de-DE" dirty="0"/>
          </a:p>
        </p:txBody>
      </p:sp>
    </p:spTree>
    <p:extLst>
      <p:ext uri="{BB962C8B-B14F-4D97-AF65-F5344CB8AC3E}">
        <p14:creationId xmlns:p14="http://schemas.microsoft.com/office/powerpoint/2010/main" val="37301578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B3FD53B-DE7E-42DC-9D36-BF5DF8CFFEC5}"/>
              </a:ext>
            </a:extLst>
          </p:cNvPr>
          <p:cNvSpPr>
            <a:spLocks noGrp="1"/>
          </p:cNvSpPr>
          <p:nvPr>
            <p:ph type="ctrTitle"/>
          </p:nvPr>
        </p:nvSpPr>
        <p:spPr>
          <a:xfrm>
            <a:off x="448106" y="368082"/>
            <a:ext cx="8564993" cy="943428"/>
          </a:xfrm>
        </p:spPr>
        <p:txBody>
          <a:bodyPr>
            <a:noAutofit/>
          </a:bodyPr>
          <a:lstStyle/>
          <a:p>
            <a:r>
              <a:rPr lang="en-US" dirty="0"/>
              <a:t>Registration of residence at the Citizens' Registration Office</a:t>
            </a:r>
            <a:endParaRPr lang="de-DE" dirty="0"/>
          </a:p>
        </p:txBody>
      </p:sp>
      <p:sp>
        <p:nvSpPr>
          <p:cNvPr id="3" name="Untertitel 2">
            <a:extLst>
              <a:ext uri="{FF2B5EF4-FFF2-40B4-BE49-F238E27FC236}">
                <a16:creationId xmlns:a16="http://schemas.microsoft.com/office/drawing/2014/main" id="{E6FB5FC9-A70A-4B6A-9D28-F58474B65A01}"/>
              </a:ext>
            </a:extLst>
          </p:cNvPr>
          <p:cNvSpPr>
            <a:spLocks noGrp="1"/>
          </p:cNvSpPr>
          <p:nvPr>
            <p:ph type="subTitle" idx="1"/>
          </p:nvPr>
        </p:nvSpPr>
        <p:spPr>
          <a:xfrm>
            <a:off x="297237" y="1860228"/>
            <a:ext cx="8228198" cy="3460585"/>
          </a:xfrm>
        </p:spPr>
        <p:txBody>
          <a:bodyPr>
            <a:noAutofit/>
          </a:bodyPr>
          <a:lstStyle/>
          <a:p>
            <a:pPr fontAlgn="base"/>
            <a:r>
              <a:rPr lang="en-US" dirty="0"/>
              <a:t>In Germany, this registration</a:t>
            </a:r>
            <a:r>
              <a:rPr lang="es-ES" dirty="0"/>
              <a:t> is obligatory;</a:t>
            </a:r>
            <a:r>
              <a:rPr lang="en-US" dirty="0"/>
              <a:t> the place of residence must be registered within </a:t>
            </a:r>
            <a:r>
              <a:rPr lang="en-US" b="1" dirty="0"/>
              <a:t>14 days </a:t>
            </a:r>
            <a:r>
              <a:rPr lang="en-US" dirty="0"/>
              <a:t>from moving into the apartment. </a:t>
            </a:r>
            <a:r>
              <a:rPr lang="es-ES" dirty="0"/>
              <a:t>A </a:t>
            </a:r>
            <a:r>
              <a:rPr lang="es-ES" dirty="0" err="1"/>
              <a:t>landlord</a:t>
            </a:r>
            <a:r>
              <a:rPr lang="es-ES" dirty="0"/>
              <a:t> </a:t>
            </a:r>
            <a:r>
              <a:rPr lang="es-ES" dirty="0" err="1"/>
              <a:t>confirmation</a:t>
            </a:r>
            <a:r>
              <a:rPr lang="es-ES" dirty="0"/>
              <a:t>,</a:t>
            </a:r>
            <a:r>
              <a:rPr lang="en-US" dirty="0"/>
              <a:t> “</a:t>
            </a:r>
            <a:r>
              <a:rPr lang="de-DE" sz="2400" b="1" dirty="0"/>
              <a:t>Wohnungsgeberbestätigung“</a:t>
            </a:r>
            <a:r>
              <a:rPr lang="de-DE" sz="2400" dirty="0"/>
              <a:t>, </a:t>
            </a:r>
            <a:r>
              <a:rPr lang="en-US" dirty="0"/>
              <a:t>stating the day of moving in must be submitted.</a:t>
            </a:r>
            <a:br>
              <a:rPr lang="en-US" dirty="0"/>
            </a:br>
            <a:br>
              <a:rPr lang="en-US" dirty="0"/>
            </a:br>
            <a:r>
              <a:rPr lang="en-US" dirty="0"/>
              <a:t>You can make appointments online here:</a:t>
            </a:r>
            <a:endParaRPr lang="en-US" sz="2400" dirty="0"/>
          </a:p>
        </p:txBody>
      </p:sp>
      <p:sp>
        <p:nvSpPr>
          <p:cNvPr id="4" name="Textfeld 3">
            <a:extLst>
              <a:ext uri="{FF2B5EF4-FFF2-40B4-BE49-F238E27FC236}">
                <a16:creationId xmlns:a16="http://schemas.microsoft.com/office/drawing/2014/main" id="{7D978CC1-4059-4111-A9AB-E00A1C9972A3}"/>
              </a:ext>
            </a:extLst>
          </p:cNvPr>
          <p:cNvSpPr txBox="1"/>
          <p:nvPr/>
        </p:nvSpPr>
        <p:spPr>
          <a:xfrm>
            <a:off x="8404413" y="3340548"/>
            <a:ext cx="3348317" cy="2677656"/>
          </a:xfrm>
          <a:custGeom>
            <a:avLst/>
            <a:gdLst>
              <a:gd name="connsiteX0" fmla="*/ 0 w 3348317"/>
              <a:gd name="connsiteY0" fmla="*/ 0 h 2677656"/>
              <a:gd name="connsiteX1" fmla="*/ 625019 w 3348317"/>
              <a:gd name="connsiteY1" fmla="*/ 0 h 2677656"/>
              <a:gd name="connsiteX2" fmla="*/ 1216555 w 3348317"/>
              <a:gd name="connsiteY2" fmla="*/ 0 h 2677656"/>
              <a:gd name="connsiteX3" fmla="*/ 1774608 w 3348317"/>
              <a:gd name="connsiteY3" fmla="*/ 0 h 2677656"/>
              <a:gd name="connsiteX4" fmla="*/ 2332661 w 3348317"/>
              <a:gd name="connsiteY4" fmla="*/ 0 h 2677656"/>
              <a:gd name="connsiteX5" fmla="*/ 3348317 w 3348317"/>
              <a:gd name="connsiteY5" fmla="*/ 0 h 2677656"/>
              <a:gd name="connsiteX6" fmla="*/ 3348317 w 3348317"/>
              <a:gd name="connsiteY6" fmla="*/ 562308 h 2677656"/>
              <a:gd name="connsiteX7" fmla="*/ 3348317 w 3348317"/>
              <a:gd name="connsiteY7" fmla="*/ 1044286 h 2677656"/>
              <a:gd name="connsiteX8" fmla="*/ 3348317 w 3348317"/>
              <a:gd name="connsiteY8" fmla="*/ 1606594 h 2677656"/>
              <a:gd name="connsiteX9" fmla="*/ 3348317 w 3348317"/>
              <a:gd name="connsiteY9" fmla="*/ 2061795 h 2677656"/>
              <a:gd name="connsiteX10" fmla="*/ 3348317 w 3348317"/>
              <a:gd name="connsiteY10" fmla="*/ 2677656 h 2677656"/>
              <a:gd name="connsiteX11" fmla="*/ 2857231 w 3348317"/>
              <a:gd name="connsiteY11" fmla="*/ 2677656 h 2677656"/>
              <a:gd name="connsiteX12" fmla="*/ 2232211 w 3348317"/>
              <a:gd name="connsiteY12" fmla="*/ 2677656 h 2677656"/>
              <a:gd name="connsiteX13" fmla="*/ 1707642 w 3348317"/>
              <a:gd name="connsiteY13" fmla="*/ 2677656 h 2677656"/>
              <a:gd name="connsiteX14" fmla="*/ 1082622 w 3348317"/>
              <a:gd name="connsiteY14" fmla="*/ 2677656 h 2677656"/>
              <a:gd name="connsiteX15" fmla="*/ 591536 w 3348317"/>
              <a:gd name="connsiteY15" fmla="*/ 2677656 h 2677656"/>
              <a:gd name="connsiteX16" fmla="*/ 0 w 3348317"/>
              <a:gd name="connsiteY16" fmla="*/ 2677656 h 2677656"/>
              <a:gd name="connsiteX17" fmla="*/ 0 w 3348317"/>
              <a:gd name="connsiteY17" fmla="*/ 2222454 h 2677656"/>
              <a:gd name="connsiteX18" fmla="*/ 0 w 3348317"/>
              <a:gd name="connsiteY18" fmla="*/ 1767253 h 2677656"/>
              <a:gd name="connsiteX19" fmla="*/ 0 w 3348317"/>
              <a:gd name="connsiteY19" fmla="*/ 1312051 h 2677656"/>
              <a:gd name="connsiteX20" fmla="*/ 0 w 3348317"/>
              <a:gd name="connsiteY20" fmla="*/ 722967 h 2677656"/>
              <a:gd name="connsiteX21" fmla="*/ 0 w 3348317"/>
              <a:gd name="connsiteY21" fmla="*/ 0 h 26776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348317" h="2677656" fill="none" extrusionOk="0">
                <a:moveTo>
                  <a:pt x="0" y="0"/>
                </a:moveTo>
                <a:cubicBezTo>
                  <a:pt x="245676" y="-39821"/>
                  <a:pt x="455682" y="62718"/>
                  <a:pt x="625019" y="0"/>
                </a:cubicBezTo>
                <a:cubicBezTo>
                  <a:pt x="794356" y="-62718"/>
                  <a:pt x="1067268" y="22873"/>
                  <a:pt x="1216555" y="0"/>
                </a:cubicBezTo>
                <a:cubicBezTo>
                  <a:pt x="1365842" y="-22873"/>
                  <a:pt x="1590144" y="57300"/>
                  <a:pt x="1774608" y="0"/>
                </a:cubicBezTo>
                <a:cubicBezTo>
                  <a:pt x="1959072" y="-57300"/>
                  <a:pt x="2150468" y="6526"/>
                  <a:pt x="2332661" y="0"/>
                </a:cubicBezTo>
                <a:cubicBezTo>
                  <a:pt x="2514854" y="-6526"/>
                  <a:pt x="2929723" y="63412"/>
                  <a:pt x="3348317" y="0"/>
                </a:cubicBezTo>
                <a:cubicBezTo>
                  <a:pt x="3393984" y="265598"/>
                  <a:pt x="3347739" y="302603"/>
                  <a:pt x="3348317" y="562308"/>
                </a:cubicBezTo>
                <a:cubicBezTo>
                  <a:pt x="3348895" y="822013"/>
                  <a:pt x="3302457" y="828849"/>
                  <a:pt x="3348317" y="1044286"/>
                </a:cubicBezTo>
                <a:cubicBezTo>
                  <a:pt x="3394177" y="1259723"/>
                  <a:pt x="3335627" y="1352184"/>
                  <a:pt x="3348317" y="1606594"/>
                </a:cubicBezTo>
                <a:cubicBezTo>
                  <a:pt x="3361007" y="1861004"/>
                  <a:pt x="3322856" y="1958254"/>
                  <a:pt x="3348317" y="2061795"/>
                </a:cubicBezTo>
                <a:cubicBezTo>
                  <a:pt x="3373778" y="2165336"/>
                  <a:pt x="3323978" y="2468467"/>
                  <a:pt x="3348317" y="2677656"/>
                </a:cubicBezTo>
                <a:cubicBezTo>
                  <a:pt x="3229673" y="2702879"/>
                  <a:pt x="3100459" y="2648995"/>
                  <a:pt x="2857231" y="2677656"/>
                </a:cubicBezTo>
                <a:cubicBezTo>
                  <a:pt x="2614003" y="2706317"/>
                  <a:pt x="2506996" y="2630388"/>
                  <a:pt x="2232211" y="2677656"/>
                </a:cubicBezTo>
                <a:cubicBezTo>
                  <a:pt x="1957426" y="2724924"/>
                  <a:pt x="1903797" y="2670259"/>
                  <a:pt x="1707642" y="2677656"/>
                </a:cubicBezTo>
                <a:cubicBezTo>
                  <a:pt x="1511487" y="2685053"/>
                  <a:pt x="1268962" y="2675007"/>
                  <a:pt x="1082622" y="2677656"/>
                </a:cubicBezTo>
                <a:cubicBezTo>
                  <a:pt x="896282" y="2680305"/>
                  <a:pt x="794841" y="2673004"/>
                  <a:pt x="591536" y="2677656"/>
                </a:cubicBezTo>
                <a:cubicBezTo>
                  <a:pt x="388231" y="2682308"/>
                  <a:pt x="175523" y="2663289"/>
                  <a:pt x="0" y="2677656"/>
                </a:cubicBezTo>
                <a:cubicBezTo>
                  <a:pt x="-39908" y="2566335"/>
                  <a:pt x="881" y="2413951"/>
                  <a:pt x="0" y="2222454"/>
                </a:cubicBezTo>
                <a:cubicBezTo>
                  <a:pt x="-881" y="2030957"/>
                  <a:pt x="956" y="1926786"/>
                  <a:pt x="0" y="1767253"/>
                </a:cubicBezTo>
                <a:cubicBezTo>
                  <a:pt x="-956" y="1607720"/>
                  <a:pt x="25097" y="1445713"/>
                  <a:pt x="0" y="1312051"/>
                </a:cubicBezTo>
                <a:cubicBezTo>
                  <a:pt x="-25097" y="1178389"/>
                  <a:pt x="69973" y="971373"/>
                  <a:pt x="0" y="722967"/>
                </a:cubicBezTo>
                <a:cubicBezTo>
                  <a:pt x="-69973" y="474561"/>
                  <a:pt x="83608" y="192086"/>
                  <a:pt x="0" y="0"/>
                </a:cubicBezTo>
                <a:close/>
              </a:path>
              <a:path w="3348317" h="2677656" stroke="0" extrusionOk="0">
                <a:moveTo>
                  <a:pt x="0" y="0"/>
                </a:moveTo>
                <a:cubicBezTo>
                  <a:pt x="208343" y="-40523"/>
                  <a:pt x="352021" y="1593"/>
                  <a:pt x="524570" y="0"/>
                </a:cubicBezTo>
                <a:cubicBezTo>
                  <a:pt x="697119" y="-1593"/>
                  <a:pt x="889416" y="48045"/>
                  <a:pt x="982173" y="0"/>
                </a:cubicBezTo>
                <a:cubicBezTo>
                  <a:pt x="1074930" y="-48045"/>
                  <a:pt x="1392890" y="57219"/>
                  <a:pt x="1607192" y="0"/>
                </a:cubicBezTo>
                <a:cubicBezTo>
                  <a:pt x="1821494" y="-57219"/>
                  <a:pt x="2005094" y="51533"/>
                  <a:pt x="2131762" y="0"/>
                </a:cubicBezTo>
                <a:cubicBezTo>
                  <a:pt x="2258430" y="-51533"/>
                  <a:pt x="2429233" y="31457"/>
                  <a:pt x="2656331" y="0"/>
                </a:cubicBezTo>
                <a:cubicBezTo>
                  <a:pt x="2883429" y="-31457"/>
                  <a:pt x="3088646" y="39219"/>
                  <a:pt x="3348317" y="0"/>
                </a:cubicBezTo>
                <a:cubicBezTo>
                  <a:pt x="3366473" y="101706"/>
                  <a:pt x="3292575" y="289265"/>
                  <a:pt x="3348317" y="481978"/>
                </a:cubicBezTo>
                <a:cubicBezTo>
                  <a:pt x="3404059" y="674691"/>
                  <a:pt x="3345384" y="824650"/>
                  <a:pt x="3348317" y="1017509"/>
                </a:cubicBezTo>
                <a:cubicBezTo>
                  <a:pt x="3351250" y="1210368"/>
                  <a:pt x="3293362" y="1259555"/>
                  <a:pt x="3348317" y="1499487"/>
                </a:cubicBezTo>
                <a:cubicBezTo>
                  <a:pt x="3403272" y="1739419"/>
                  <a:pt x="3306322" y="1854801"/>
                  <a:pt x="3348317" y="1981465"/>
                </a:cubicBezTo>
                <a:cubicBezTo>
                  <a:pt x="3390312" y="2108129"/>
                  <a:pt x="3279937" y="2343004"/>
                  <a:pt x="3348317" y="2677656"/>
                </a:cubicBezTo>
                <a:cubicBezTo>
                  <a:pt x="3117221" y="2699998"/>
                  <a:pt x="2920473" y="2666212"/>
                  <a:pt x="2756781" y="2677656"/>
                </a:cubicBezTo>
                <a:cubicBezTo>
                  <a:pt x="2593089" y="2689100"/>
                  <a:pt x="2392887" y="2641931"/>
                  <a:pt x="2131762" y="2677656"/>
                </a:cubicBezTo>
                <a:cubicBezTo>
                  <a:pt x="1870637" y="2713381"/>
                  <a:pt x="1746065" y="2661159"/>
                  <a:pt x="1506743" y="2677656"/>
                </a:cubicBezTo>
                <a:cubicBezTo>
                  <a:pt x="1267421" y="2694153"/>
                  <a:pt x="1216419" y="2638190"/>
                  <a:pt x="1015656" y="2677656"/>
                </a:cubicBezTo>
                <a:cubicBezTo>
                  <a:pt x="814893" y="2717122"/>
                  <a:pt x="328218" y="2622987"/>
                  <a:pt x="0" y="2677656"/>
                </a:cubicBezTo>
                <a:cubicBezTo>
                  <a:pt x="-6484" y="2496256"/>
                  <a:pt x="8963" y="2258585"/>
                  <a:pt x="0" y="2088572"/>
                </a:cubicBezTo>
                <a:cubicBezTo>
                  <a:pt x="-8963" y="1918559"/>
                  <a:pt x="17058" y="1742964"/>
                  <a:pt x="0" y="1633370"/>
                </a:cubicBezTo>
                <a:cubicBezTo>
                  <a:pt x="-17058" y="1523776"/>
                  <a:pt x="42816" y="1316612"/>
                  <a:pt x="0" y="1151392"/>
                </a:cubicBezTo>
                <a:cubicBezTo>
                  <a:pt x="-42816" y="986172"/>
                  <a:pt x="9731" y="843909"/>
                  <a:pt x="0" y="669414"/>
                </a:cubicBezTo>
                <a:cubicBezTo>
                  <a:pt x="-9731" y="494919"/>
                  <a:pt x="52250" y="194520"/>
                  <a:pt x="0" y="0"/>
                </a:cubicBezTo>
                <a:close/>
              </a:path>
            </a:pathLst>
          </a:custGeom>
          <a:ln w="127000">
            <a:solidFill>
              <a:srgbClr val="636363"/>
            </a:solidFill>
            <a:extLst>
              <a:ext uri="{C807C97D-BFC1-408E-A445-0C87EB9F89A2}">
                <ask:lineSketchStyleProps xmlns:ask="http://schemas.microsoft.com/office/drawing/2018/sketchyshapes" xmlns="" sd="1219033472">
                  <a:prstGeom prst="rect">
                    <a:avLst/>
                  </a:prstGeom>
                  <ask:type>
                    <ask:lineSketchScribble/>
                  </ask:type>
                </ask:lineSketchStyleProps>
              </a:ext>
            </a:extLst>
          </a:ln>
        </p:spPr>
        <p:style>
          <a:lnRef idx="2">
            <a:schemeClr val="accent1"/>
          </a:lnRef>
          <a:fillRef idx="1">
            <a:schemeClr val="lt1"/>
          </a:fillRef>
          <a:effectRef idx="0">
            <a:schemeClr val="accent1"/>
          </a:effectRef>
          <a:fontRef idx="minor">
            <a:schemeClr val="dk1"/>
          </a:fontRef>
        </p:style>
        <p:txBody>
          <a:bodyPr wrap="square" rtlCol="0">
            <a:spAutoFit/>
          </a:bodyPr>
          <a:lstStyle>
            <a:defPPr>
              <a:defRPr lang="de-DE"/>
            </a:defPPr>
            <a:lvl1pPr>
              <a:defRPr sz="2400">
                <a:latin typeface="Noto Sans "/>
              </a:defRPr>
            </a:lvl1pPr>
          </a:lstStyle>
          <a:p>
            <a:pPr algn="l" rtl="1"/>
            <a:r>
              <a:rPr lang="de-DE" dirty="0"/>
              <a:t>Bürgeramt, Abteilung Bürgerservice</a:t>
            </a:r>
          </a:p>
          <a:p>
            <a:pPr algn="l" rtl="1"/>
            <a:r>
              <a:rPr lang="de-DE" dirty="0"/>
              <a:t>Kaiserstraße 3-5, 55116 Mainz</a:t>
            </a:r>
          </a:p>
          <a:p>
            <a:pPr algn="r" rtl="1"/>
            <a:endParaRPr lang="de-DE" dirty="0"/>
          </a:p>
          <a:p>
            <a:pPr rtl="1"/>
            <a:r>
              <a:rPr lang="de-DE" dirty="0"/>
              <a:t>Direkt gegenüber vom Hauptbahnhofseingang</a:t>
            </a:r>
          </a:p>
        </p:txBody>
      </p:sp>
      <p:pic>
        <p:nvPicPr>
          <p:cNvPr id="6" name="Grafik 5" descr="Gebäude">
            <a:extLst>
              <a:ext uri="{FF2B5EF4-FFF2-40B4-BE49-F238E27FC236}">
                <a16:creationId xmlns:a16="http://schemas.microsoft.com/office/drawing/2014/main" id="{A3DCC4D5-A592-4376-8423-9260B0AFFE57}"/>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8780930" y="398787"/>
            <a:ext cx="2622178" cy="2622178"/>
          </a:xfrm>
          <a:prstGeom prst="rect">
            <a:avLst/>
          </a:prstGeom>
        </p:spPr>
      </p:pic>
      <p:sp>
        <p:nvSpPr>
          <p:cNvPr id="5" name="Foliennummernplatzhalter 4">
            <a:extLst>
              <a:ext uri="{FF2B5EF4-FFF2-40B4-BE49-F238E27FC236}">
                <a16:creationId xmlns:a16="http://schemas.microsoft.com/office/drawing/2014/main" id="{89929DCB-F8C9-4EF4-BB2B-B70E1A972444}"/>
              </a:ext>
            </a:extLst>
          </p:cNvPr>
          <p:cNvSpPr>
            <a:spLocks noGrp="1"/>
          </p:cNvSpPr>
          <p:nvPr>
            <p:ph type="sldNum" sz="quarter" idx="12"/>
          </p:nvPr>
        </p:nvSpPr>
        <p:spPr/>
        <p:txBody>
          <a:bodyPr/>
          <a:lstStyle/>
          <a:p>
            <a:fld id="{07240774-CFD2-4AB8-B231-46D42DA9185A}" type="slidenum">
              <a:rPr lang="de-DE" smtClean="0"/>
              <a:pPr/>
              <a:t>5</a:t>
            </a:fld>
            <a:endParaRPr lang="de-DE" dirty="0"/>
          </a:p>
        </p:txBody>
      </p:sp>
      <p:sp>
        <p:nvSpPr>
          <p:cNvPr id="8" name="Textfeld 5">
            <a:extLst>
              <a:ext uri="{FF2B5EF4-FFF2-40B4-BE49-F238E27FC236}">
                <a16:creationId xmlns:a16="http://schemas.microsoft.com/office/drawing/2014/main" id="{DEED723E-46E6-4483-8383-1DB4DEE9B8EC}"/>
              </a:ext>
            </a:extLst>
          </p:cNvPr>
          <p:cNvSpPr txBox="1"/>
          <p:nvPr/>
        </p:nvSpPr>
        <p:spPr>
          <a:xfrm>
            <a:off x="297238" y="4325433"/>
            <a:ext cx="7313798" cy="707886"/>
          </a:xfrm>
          <a:prstGeom prst="rect">
            <a:avLst/>
          </a:prstGeom>
        </p:spPr>
        <p:style>
          <a:lnRef idx="0">
            <a:schemeClr val="accent3"/>
          </a:lnRef>
          <a:fillRef idx="3">
            <a:schemeClr val="accent3"/>
          </a:fillRef>
          <a:effectRef idx="3">
            <a:schemeClr val="accent3"/>
          </a:effectRef>
          <a:fontRef idx="minor">
            <a:schemeClr val="lt1"/>
          </a:fontRef>
        </p:style>
        <p:txBody>
          <a:bodyPr wrap="square" rtlCol="0">
            <a:spAutoFit/>
          </a:bodyPr>
          <a:lstStyle/>
          <a:p>
            <a:pPr fontAlgn="base"/>
            <a:r>
              <a:rPr lang="es-ES" sz="2000" dirty="0">
                <a:latin typeface="Noto Sans" panose="020B0502040504020204" pitchFamily="34" charset="0"/>
              </a:rPr>
              <a:t>https://mainz.de/verwaltung-und-politik/buergerservice-online/buergeramt-online-terminvereinbarung.php</a:t>
            </a:r>
          </a:p>
        </p:txBody>
      </p:sp>
      <p:sp>
        <p:nvSpPr>
          <p:cNvPr id="9" name="Textfeld 5">
            <a:extLst>
              <a:ext uri="{FF2B5EF4-FFF2-40B4-BE49-F238E27FC236}">
                <a16:creationId xmlns:a16="http://schemas.microsoft.com/office/drawing/2014/main" id="{DEED723E-46E6-4483-8383-1DB4DEE9B8EC}"/>
              </a:ext>
            </a:extLst>
          </p:cNvPr>
          <p:cNvSpPr txBox="1"/>
          <p:nvPr/>
        </p:nvSpPr>
        <p:spPr>
          <a:xfrm>
            <a:off x="297237" y="5320813"/>
            <a:ext cx="7313799" cy="400110"/>
          </a:xfrm>
          <a:prstGeom prst="rect">
            <a:avLst/>
          </a:prstGeom>
        </p:spPr>
        <p:style>
          <a:lnRef idx="0">
            <a:schemeClr val="accent3"/>
          </a:lnRef>
          <a:fillRef idx="3">
            <a:schemeClr val="accent3"/>
          </a:fillRef>
          <a:effectRef idx="3">
            <a:schemeClr val="accent3"/>
          </a:effectRef>
          <a:fontRef idx="minor">
            <a:schemeClr val="lt1"/>
          </a:fontRef>
        </p:style>
        <p:txBody>
          <a:bodyPr wrap="square" rtlCol="0">
            <a:spAutoFit/>
          </a:bodyPr>
          <a:lstStyle/>
          <a:p>
            <a:pPr fontAlgn="base"/>
            <a:r>
              <a:rPr lang="en-US" sz="2000" dirty="0">
                <a:latin typeface="Noto Sans" panose="020B0502040504020204" pitchFamily="34" charset="0"/>
              </a:rPr>
              <a:t>https://mainz.de/en/service/contact.php#SP-grouplist-1-1:5</a:t>
            </a:r>
          </a:p>
        </p:txBody>
      </p:sp>
      <p:sp>
        <p:nvSpPr>
          <p:cNvPr id="10" name="Textfeld 3">
            <a:extLst>
              <a:ext uri="{FF2B5EF4-FFF2-40B4-BE49-F238E27FC236}">
                <a16:creationId xmlns:a16="http://schemas.microsoft.com/office/drawing/2014/main" id="{7D978CC1-4059-4111-A9AB-E00A1C9972A3}"/>
              </a:ext>
            </a:extLst>
          </p:cNvPr>
          <p:cNvSpPr txBox="1"/>
          <p:nvPr/>
        </p:nvSpPr>
        <p:spPr>
          <a:xfrm>
            <a:off x="8247707" y="3300207"/>
            <a:ext cx="3505023" cy="2677656"/>
          </a:xfrm>
          <a:custGeom>
            <a:avLst/>
            <a:gdLst>
              <a:gd name="connsiteX0" fmla="*/ 0 w 3505023"/>
              <a:gd name="connsiteY0" fmla="*/ 0 h 2677656"/>
              <a:gd name="connsiteX1" fmla="*/ 654271 w 3505023"/>
              <a:gd name="connsiteY1" fmla="*/ 0 h 2677656"/>
              <a:gd name="connsiteX2" fmla="*/ 1273492 w 3505023"/>
              <a:gd name="connsiteY2" fmla="*/ 0 h 2677656"/>
              <a:gd name="connsiteX3" fmla="*/ 1857662 w 3505023"/>
              <a:gd name="connsiteY3" fmla="*/ 0 h 2677656"/>
              <a:gd name="connsiteX4" fmla="*/ 2441833 w 3505023"/>
              <a:gd name="connsiteY4" fmla="*/ 0 h 2677656"/>
              <a:gd name="connsiteX5" fmla="*/ 3505023 w 3505023"/>
              <a:gd name="connsiteY5" fmla="*/ 0 h 2677656"/>
              <a:gd name="connsiteX6" fmla="*/ 3505023 w 3505023"/>
              <a:gd name="connsiteY6" fmla="*/ 562308 h 2677656"/>
              <a:gd name="connsiteX7" fmla="*/ 3505023 w 3505023"/>
              <a:gd name="connsiteY7" fmla="*/ 1044286 h 2677656"/>
              <a:gd name="connsiteX8" fmla="*/ 3505023 w 3505023"/>
              <a:gd name="connsiteY8" fmla="*/ 1606594 h 2677656"/>
              <a:gd name="connsiteX9" fmla="*/ 3505023 w 3505023"/>
              <a:gd name="connsiteY9" fmla="*/ 2061795 h 2677656"/>
              <a:gd name="connsiteX10" fmla="*/ 3505023 w 3505023"/>
              <a:gd name="connsiteY10" fmla="*/ 2677656 h 2677656"/>
              <a:gd name="connsiteX11" fmla="*/ 2990953 w 3505023"/>
              <a:gd name="connsiteY11" fmla="*/ 2677656 h 2677656"/>
              <a:gd name="connsiteX12" fmla="*/ 2336682 w 3505023"/>
              <a:gd name="connsiteY12" fmla="*/ 2677656 h 2677656"/>
              <a:gd name="connsiteX13" fmla="*/ 1787562 w 3505023"/>
              <a:gd name="connsiteY13" fmla="*/ 2677656 h 2677656"/>
              <a:gd name="connsiteX14" fmla="*/ 1133291 w 3505023"/>
              <a:gd name="connsiteY14" fmla="*/ 2677656 h 2677656"/>
              <a:gd name="connsiteX15" fmla="*/ 619221 w 3505023"/>
              <a:gd name="connsiteY15" fmla="*/ 2677656 h 2677656"/>
              <a:gd name="connsiteX16" fmla="*/ 0 w 3505023"/>
              <a:gd name="connsiteY16" fmla="*/ 2677656 h 2677656"/>
              <a:gd name="connsiteX17" fmla="*/ 0 w 3505023"/>
              <a:gd name="connsiteY17" fmla="*/ 2222454 h 2677656"/>
              <a:gd name="connsiteX18" fmla="*/ 0 w 3505023"/>
              <a:gd name="connsiteY18" fmla="*/ 1767253 h 2677656"/>
              <a:gd name="connsiteX19" fmla="*/ 0 w 3505023"/>
              <a:gd name="connsiteY19" fmla="*/ 1312051 h 2677656"/>
              <a:gd name="connsiteX20" fmla="*/ 0 w 3505023"/>
              <a:gd name="connsiteY20" fmla="*/ 722967 h 2677656"/>
              <a:gd name="connsiteX21" fmla="*/ 0 w 3505023"/>
              <a:gd name="connsiteY21" fmla="*/ 0 h 26776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505023" h="2677656" fill="none" extrusionOk="0">
                <a:moveTo>
                  <a:pt x="0" y="0"/>
                </a:moveTo>
                <a:cubicBezTo>
                  <a:pt x="207731" y="-67894"/>
                  <a:pt x="468947" y="32249"/>
                  <a:pt x="654271" y="0"/>
                </a:cubicBezTo>
                <a:cubicBezTo>
                  <a:pt x="839595" y="-32249"/>
                  <a:pt x="1004861" y="51853"/>
                  <a:pt x="1273492" y="0"/>
                </a:cubicBezTo>
                <a:cubicBezTo>
                  <a:pt x="1542123" y="-51853"/>
                  <a:pt x="1566337" y="61618"/>
                  <a:pt x="1857662" y="0"/>
                </a:cubicBezTo>
                <a:cubicBezTo>
                  <a:pt x="2148987" y="-61618"/>
                  <a:pt x="2265344" y="65728"/>
                  <a:pt x="2441833" y="0"/>
                </a:cubicBezTo>
                <a:cubicBezTo>
                  <a:pt x="2618322" y="-65728"/>
                  <a:pt x="3198844" y="46703"/>
                  <a:pt x="3505023" y="0"/>
                </a:cubicBezTo>
                <a:cubicBezTo>
                  <a:pt x="3550690" y="265598"/>
                  <a:pt x="3504445" y="302603"/>
                  <a:pt x="3505023" y="562308"/>
                </a:cubicBezTo>
                <a:cubicBezTo>
                  <a:pt x="3505601" y="822013"/>
                  <a:pt x="3459163" y="828849"/>
                  <a:pt x="3505023" y="1044286"/>
                </a:cubicBezTo>
                <a:cubicBezTo>
                  <a:pt x="3550883" y="1259723"/>
                  <a:pt x="3492333" y="1352184"/>
                  <a:pt x="3505023" y="1606594"/>
                </a:cubicBezTo>
                <a:cubicBezTo>
                  <a:pt x="3517713" y="1861004"/>
                  <a:pt x="3479562" y="1958254"/>
                  <a:pt x="3505023" y="2061795"/>
                </a:cubicBezTo>
                <a:cubicBezTo>
                  <a:pt x="3530484" y="2165336"/>
                  <a:pt x="3480684" y="2468467"/>
                  <a:pt x="3505023" y="2677656"/>
                </a:cubicBezTo>
                <a:cubicBezTo>
                  <a:pt x="3370727" y="2701606"/>
                  <a:pt x="3154218" y="2648138"/>
                  <a:pt x="2990953" y="2677656"/>
                </a:cubicBezTo>
                <a:cubicBezTo>
                  <a:pt x="2827688" y="2707174"/>
                  <a:pt x="2557314" y="2637918"/>
                  <a:pt x="2336682" y="2677656"/>
                </a:cubicBezTo>
                <a:cubicBezTo>
                  <a:pt x="2116050" y="2717394"/>
                  <a:pt x="2052403" y="2666614"/>
                  <a:pt x="1787562" y="2677656"/>
                </a:cubicBezTo>
                <a:cubicBezTo>
                  <a:pt x="1522721" y="2688698"/>
                  <a:pt x="1335991" y="2606602"/>
                  <a:pt x="1133291" y="2677656"/>
                </a:cubicBezTo>
                <a:cubicBezTo>
                  <a:pt x="930591" y="2748710"/>
                  <a:pt x="769526" y="2634936"/>
                  <a:pt x="619221" y="2677656"/>
                </a:cubicBezTo>
                <a:cubicBezTo>
                  <a:pt x="468916" y="2720376"/>
                  <a:pt x="290095" y="2613283"/>
                  <a:pt x="0" y="2677656"/>
                </a:cubicBezTo>
                <a:cubicBezTo>
                  <a:pt x="-39908" y="2566335"/>
                  <a:pt x="881" y="2413951"/>
                  <a:pt x="0" y="2222454"/>
                </a:cubicBezTo>
                <a:cubicBezTo>
                  <a:pt x="-881" y="2030957"/>
                  <a:pt x="956" y="1926786"/>
                  <a:pt x="0" y="1767253"/>
                </a:cubicBezTo>
                <a:cubicBezTo>
                  <a:pt x="-956" y="1607720"/>
                  <a:pt x="25097" y="1445713"/>
                  <a:pt x="0" y="1312051"/>
                </a:cubicBezTo>
                <a:cubicBezTo>
                  <a:pt x="-25097" y="1178389"/>
                  <a:pt x="69973" y="971373"/>
                  <a:pt x="0" y="722967"/>
                </a:cubicBezTo>
                <a:cubicBezTo>
                  <a:pt x="-69973" y="474561"/>
                  <a:pt x="83608" y="192086"/>
                  <a:pt x="0" y="0"/>
                </a:cubicBezTo>
                <a:close/>
              </a:path>
              <a:path w="3505023" h="2677656" stroke="0" extrusionOk="0">
                <a:moveTo>
                  <a:pt x="0" y="0"/>
                </a:moveTo>
                <a:cubicBezTo>
                  <a:pt x="140431" y="-64727"/>
                  <a:pt x="409021" y="61245"/>
                  <a:pt x="549120" y="0"/>
                </a:cubicBezTo>
                <a:cubicBezTo>
                  <a:pt x="689219" y="-61245"/>
                  <a:pt x="866162" y="42317"/>
                  <a:pt x="1028140" y="0"/>
                </a:cubicBezTo>
                <a:cubicBezTo>
                  <a:pt x="1190118" y="-42317"/>
                  <a:pt x="1461300" y="544"/>
                  <a:pt x="1682411" y="0"/>
                </a:cubicBezTo>
                <a:cubicBezTo>
                  <a:pt x="1903522" y="-544"/>
                  <a:pt x="1957017" y="14920"/>
                  <a:pt x="2231531" y="0"/>
                </a:cubicBezTo>
                <a:cubicBezTo>
                  <a:pt x="2506045" y="-14920"/>
                  <a:pt x="2512352" y="5293"/>
                  <a:pt x="2780652" y="0"/>
                </a:cubicBezTo>
                <a:cubicBezTo>
                  <a:pt x="3048952" y="-5293"/>
                  <a:pt x="3230035" y="24282"/>
                  <a:pt x="3505023" y="0"/>
                </a:cubicBezTo>
                <a:cubicBezTo>
                  <a:pt x="3523179" y="101706"/>
                  <a:pt x="3449281" y="289265"/>
                  <a:pt x="3505023" y="481978"/>
                </a:cubicBezTo>
                <a:cubicBezTo>
                  <a:pt x="3560765" y="674691"/>
                  <a:pt x="3502090" y="824650"/>
                  <a:pt x="3505023" y="1017509"/>
                </a:cubicBezTo>
                <a:cubicBezTo>
                  <a:pt x="3507956" y="1210368"/>
                  <a:pt x="3450068" y="1259555"/>
                  <a:pt x="3505023" y="1499487"/>
                </a:cubicBezTo>
                <a:cubicBezTo>
                  <a:pt x="3559978" y="1739419"/>
                  <a:pt x="3463028" y="1854801"/>
                  <a:pt x="3505023" y="1981465"/>
                </a:cubicBezTo>
                <a:cubicBezTo>
                  <a:pt x="3547018" y="2108129"/>
                  <a:pt x="3436643" y="2343004"/>
                  <a:pt x="3505023" y="2677656"/>
                </a:cubicBezTo>
                <a:cubicBezTo>
                  <a:pt x="3357426" y="2678444"/>
                  <a:pt x="3026669" y="2646535"/>
                  <a:pt x="2885802" y="2677656"/>
                </a:cubicBezTo>
                <a:cubicBezTo>
                  <a:pt x="2744935" y="2708777"/>
                  <a:pt x="2525484" y="2665690"/>
                  <a:pt x="2231531" y="2677656"/>
                </a:cubicBezTo>
                <a:cubicBezTo>
                  <a:pt x="1937578" y="2689622"/>
                  <a:pt x="1764927" y="2629983"/>
                  <a:pt x="1577260" y="2677656"/>
                </a:cubicBezTo>
                <a:cubicBezTo>
                  <a:pt x="1389593" y="2725329"/>
                  <a:pt x="1287898" y="2656605"/>
                  <a:pt x="1063190" y="2677656"/>
                </a:cubicBezTo>
                <a:cubicBezTo>
                  <a:pt x="838482" y="2698707"/>
                  <a:pt x="228605" y="2598154"/>
                  <a:pt x="0" y="2677656"/>
                </a:cubicBezTo>
                <a:cubicBezTo>
                  <a:pt x="-6484" y="2496256"/>
                  <a:pt x="8963" y="2258585"/>
                  <a:pt x="0" y="2088572"/>
                </a:cubicBezTo>
                <a:cubicBezTo>
                  <a:pt x="-8963" y="1918559"/>
                  <a:pt x="17058" y="1742964"/>
                  <a:pt x="0" y="1633370"/>
                </a:cubicBezTo>
                <a:cubicBezTo>
                  <a:pt x="-17058" y="1523776"/>
                  <a:pt x="42816" y="1316612"/>
                  <a:pt x="0" y="1151392"/>
                </a:cubicBezTo>
                <a:cubicBezTo>
                  <a:pt x="-42816" y="986172"/>
                  <a:pt x="9731" y="843909"/>
                  <a:pt x="0" y="669414"/>
                </a:cubicBezTo>
                <a:cubicBezTo>
                  <a:pt x="-9731" y="494919"/>
                  <a:pt x="52250" y="194520"/>
                  <a:pt x="0" y="0"/>
                </a:cubicBezTo>
                <a:close/>
              </a:path>
            </a:pathLst>
          </a:custGeom>
          <a:ln w="127000">
            <a:solidFill>
              <a:srgbClr val="636363"/>
            </a:solidFill>
            <a:extLst>
              <a:ext uri="{C807C97D-BFC1-408E-A445-0C87EB9F89A2}">
                <ask:lineSketchStyleProps xmlns:ask="http://schemas.microsoft.com/office/drawing/2018/sketchyshapes" xmlns="" sd="1219033472">
                  <a:prstGeom prst="rect">
                    <a:avLst/>
                  </a:prstGeom>
                  <ask:type>
                    <ask:lineSketchScribble/>
                  </ask:type>
                </ask:lineSketchStyleProps>
              </a:ext>
            </a:extLst>
          </a:ln>
        </p:spPr>
        <p:style>
          <a:lnRef idx="2">
            <a:schemeClr val="accent1"/>
          </a:lnRef>
          <a:fillRef idx="1">
            <a:schemeClr val="lt1"/>
          </a:fillRef>
          <a:effectRef idx="0">
            <a:schemeClr val="accent1"/>
          </a:effectRef>
          <a:fontRef idx="minor">
            <a:schemeClr val="dk1"/>
          </a:fontRef>
        </p:style>
        <p:txBody>
          <a:bodyPr wrap="square" rtlCol="0">
            <a:spAutoFit/>
          </a:bodyPr>
          <a:lstStyle>
            <a:defPPr>
              <a:defRPr lang="de-DE"/>
            </a:defPPr>
            <a:lvl1pPr>
              <a:defRPr sz="2400">
                <a:latin typeface="Noto Sans "/>
              </a:defRPr>
            </a:lvl1pPr>
          </a:lstStyle>
          <a:p>
            <a:pPr algn="l" rtl="1"/>
            <a:r>
              <a:rPr lang="de-DE" dirty="0"/>
              <a:t>Bürgeramt, Abteilung Bürgerservice</a:t>
            </a:r>
          </a:p>
          <a:p>
            <a:pPr algn="l" rtl="1"/>
            <a:r>
              <a:rPr lang="de-DE" dirty="0"/>
              <a:t>Kaiserstraße 3-5, 55116 Mainz</a:t>
            </a:r>
          </a:p>
          <a:p>
            <a:pPr algn="r" rtl="1"/>
            <a:endParaRPr lang="de-DE" dirty="0"/>
          </a:p>
          <a:p>
            <a:pPr rtl="1"/>
            <a:r>
              <a:rPr lang="en-US" dirty="0"/>
              <a:t>Directly opposite the main station </a:t>
            </a:r>
            <a:endParaRPr lang="de-DE" dirty="0"/>
          </a:p>
        </p:txBody>
      </p:sp>
      <p:pic>
        <p:nvPicPr>
          <p:cNvPr id="11" name="Grafik 5" descr="Gebäude">
            <a:extLst>
              <a:ext uri="{FF2B5EF4-FFF2-40B4-BE49-F238E27FC236}">
                <a16:creationId xmlns:a16="http://schemas.microsoft.com/office/drawing/2014/main" id="{A3DCC4D5-A592-4376-8423-9260B0AFFE57}"/>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8780930" y="358446"/>
            <a:ext cx="2622178" cy="2622178"/>
          </a:xfrm>
          <a:prstGeom prst="rect">
            <a:avLst/>
          </a:prstGeom>
        </p:spPr>
      </p:pic>
    </p:spTree>
    <p:extLst>
      <p:ext uri="{BB962C8B-B14F-4D97-AF65-F5344CB8AC3E}">
        <p14:creationId xmlns:p14="http://schemas.microsoft.com/office/powerpoint/2010/main" val="416934893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B3FD53B-DE7E-42DC-9D36-BF5DF8CFFEC5}"/>
              </a:ext>
            </a:extLst>
          </p:cNvPr>
          <p:cNvSpPr>
            <a:spLocks noGrp="1"/>
          </p:cNvSpPr>
          <p:nvPr>
            <p:ph type="ctrTitle"/>
          </p:nvPr>
        </p:nvSpPr>
        <p:spPr>
          <a:xfrm>
            <a:off x="498325" y="389965"/>
            <a:ext cx="10286216" cy="806823"/>
          </a:xfrm>
        </p:spPr>
        <p:txBody>
          <a:bodyPr>
            <a:normAutofit fontScale="90000"/>
          </a:bodyPr>
          <a:lstStyle/>
          <a:p>
            <a:r>
              <a:rPr lang="es-ES" sz="4000" dirty="0"/>
              <a:t>Foreigners’ Registration Office</a:t>
            </a:r>
            <a:br>
              <a:rPr lang="en-US" dirty="0"/>
            </a:br>
            <a:endParaRPr lang="de-DE" dirty="0"/>
          </a:p>
        </p:txBody>
      </p:sp>
      <p:sp>
        <p:nvSpPr>
          <p:cNvPr id="3" name="Untertitel 2">
            <a:extLst>
              <a:ext uri="{FF2B5EF4-FFF2-40B4-BE49-F238E27FC236}">
                <a16:creationId xmlns:a16="http://schemas.microsoft.com/office/drawing/2014/main" id="{E6FB5FC9-A70A-4B6A-9D28-F58474B65A01}"/>
              </a:ext>
            </a:extLst>
          </p:cNvPr>
          <p:cNvSpPr>
            <a:spLocks noGrp="1"/>
          </p:cNvSpPr>
          <p:nvPr>
            <p:ph type="subTitle" idx="1"/>
          </p:nvPr>
        </p:nvSpPr>
        <p:spPr>
          <a:xfrm>
            <a:off x="498325" y="1196789"/>
            <a:ext cx="11434596" cy="4961966"/>
          </a:xfrm>
          <a:noFill/>
        </p:spPr>
        <p:txBody>
          <a:bodyPr>
            <a:noAutofit/>
          </a:bodyPr>
          <a:lstStyle/>
          <a:p>
            <a:pPr fontAlgn="base"/>
            <a:r>
              <a:rPr lang="en-US" sz="2000" b="1" dirty="0"/>
              <a:t>Residence permit for international students</a:t>
            </a:r>
            <a:br>
              <a:rPr lang="en-US" sz="2000" dirty="0"/>
            </a:br>
            <a:endParaRPr lang="en-US" sz="2000" dirty="0"/>
          </a:p>
          <a:p>
            <a:pPr fontAlgn="base"/>
            <a:r>
              <a:rPr lang="en-US" sz="2000" b="1" dirty="0"/>
              <a:t>Application</a:t>
            </a:r>
            <a:r>
              <a:rPr lang="en-US" sz="2000" dirty="0"/>
              <a:t> only possible after registration of residence and with an appointment </a:t>
            </a:r>
          </a:p>
          <a:p>
            <a:pPr fontAlgn="base"/>
            <a:r>
              <a:rPr lang="en-US" sz="2000" dirty="0"/>
              <a:t>(by phone, e-mail or online).</a:t>
            </a:r>
            <a:br>
              <a:rPr lang="en-US" sz="2000" dirty="0"/>
            </a:br>
            <a:br>
              <a:rPr lang="en-US" sz="2000" dirty="0"/>
            </a:br>
            <a:r>
              <a:rPr lang="en-US" sz="2000" b="1" dirty="0"/>
              <a:t>Documents</a:t>
            </a:r>
            <a:endParaRPr lang="en-US" sz="2000" dirty="0"/>
          </a:p>
          <a:p>
            <a:pPr fontAlgn="base"/>
            <a:r>
              <a:rPr lang="en-US" sz="2000" dirty="0"/>
              <a:t>- Valid passport</a:t>
            </a:r>
          </a:p>
          <a:p>
            <a:pPr fontAlgn="base"/>
            <a:r>
              <a:rPr lang="en-US" sz="2000" dirty="0"/>
              <a:t>- Current certificate of enrollment</a:t>
            </a:r>
          </a:p>
          <a:p>
            <a:pPr fontAlgn="base"/>
            <a:r>
              <a:rPr lang="en-US" sz="2000" dirty="0"/>
              <a:t>- Current health insurance certificate</a:t>
            </a:r>
          </a:p>
          <a:p>
            <a:pPr fontAlgn="base"/>
            <a:r>
              <a:rPr lang="en-US" sz="2000" dirty="0"/>
              <a:t>- Current biometric passport photo</a:t>
            </a:r>
          </a:p>
          <a:p>
            <a:pPr fontAlgn="base"/>
            <a:r>
              <a:rPr lang="en-US" sz="2000" dirty="0"/>
              <a:t>- Completed and signed application</a:t>
            </a:r>
          </a:p>
          <a:p>
            <a:pPr fontAlgn="base"/>
            <a:r>
              <a:rPr lang="en-US" sz="2000" dirty="0"/>
              <a:t>- Current proof of financing </a:t>
            </a:r>
          </a:p>
          <a:p>
            <a:pPr fontAlgn="base"/>
            <a:r>
              <a:rPr lang="en-US" sz="2000" dirty="0"/>
              <a:t>(Blocked bank account, declaration of commitment or scholarship)</a:t>
            </a:r>
            <a:endParaRPr lang="de-DE" sz="2000" dirty="0"/>
          </a:p>
        </p:txBody>
      </p:sp>
      <p:pic>
        <p:nvPicPr>
          <p:cNvPr id="6" name="Grafik 5" descr="Gebäude">
            <a:extLst>
              <a:ext uri="{FF2B5EF4-FFF2-40B4-BE49-F238E27FC236}">
                <a16:creationId xmlns:a16="http://schemas.microsoft.com/office/drawing/2014/main" id="{A3DCC4D5-A592-4376-8423-9260B0AFFE57}"/>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8584578" y="389965"/>
            <a:ext cx="2565051" cy="2565051"/>
          </a:xfrm>
          <a:prstGeom prst="rect">
            <a:avLst/>
          </a:prstGeom>
        </p:spPr>
      </p:pic>
      <p:sp>
        <p:nvSpPr>
          <p:cNvPr id="7" name="Textfeld 3">
            <a:extLst>
              <a:ext uri="{FF2B5EF4-FFF2-40B4-BE49-F238E27FC236}">
                <a16:creationId xmlns:a16="http://schemas.microsoft.com/office/drawing/2014/main" id="{7D978CC1-4059-4111-A9AB-E00A1C9972A3}"/>
              </a:ext>
            </a:extLst>
          </p:cNvPr>
          <p:cNvSpPr txBox="1"/>
          <p:nvPr/>
        </p:nvSpPr>
        <p:spPr>
          <a:xfrm>
            <a:off x="7906871" y="2898727"/>
            <a:ext cx="3818965" cy="2677656"/>
          </a:xfrm>
          <a:custGeom>
            <a:avLst/>
            <a:gdLst>
              <a:gd name="connsiteX0" fmla="*/ 0 w 3818965"/>
              <a:gd name="connsiteY0" fmla="*/ 0 h 2677656"/>
              <a:gd name="connsiteX1" fmla="*/ 430997 w 3818965"/>
              <a:gd name="connsiteY1" fmla="*/ 0 h 2677656"/>
              <a:gd name="connsiteX2" fmla="*/ 1052943 w 3818965"/>
              <a:gd name="connsiteY2" fmla="*/ 0 h 2677656"/>
              <a:gd name="connsiteX3" fmla="*/ 1636699 w 3818965"/>
              <a:gd name="connsiteY3" fmla="*/ 0 h 2677656"/>
              <a:gd name="connsiteX4" fmla="*/ 2067697 w 3818965"/>
              <a:gd name="connsiteY4" fmla="*/ 0 h 2677656"/>
              <a:gd name="connsiteX5" fmla="*/ 2575074 w 3818965"/>
              <a:gd name="connsiteY5" fmla="*/ 0 h 2677656"/>
              <a:gd name="connsiteX6" fmla="*/ 3197019 w 3818965"/>
              <a:gd name="connsiteY6" fmla="*/ 0 h 2677656"/>
              <a:gd name="connsiteX7" fmla="*/ 3818965 w 3818965"/>
              <a:gd name="connsiteY7" fmla="*/ 0 h 2677656"/>
              <a:gd name="connsiteX8" fmla="*/ 3818965 w 3818965"/>
              <a:gd name="connsiteY8" fmla="*/ 562308 h 2677656"/>
              <a:gd name="connsiteX9" fmla="*/ 3818965 w 3818965"/>
              <a:gd name="connsiteY9" fmla="*/ 1017509 h 2677656"/>
              <a:gd name="connsiteX10" fmla="*/ 3818965 w 3818965"/>
              <a:gd name="connsiteY10" fmla="*/ 1499487 h 2677656"/>
              <a:gd name="connsiteX11" fmla="*/ 3818965 w 3818965"/>
              <a:gd name="connsiteY11" fmla="*/ 2061795 h 2677656"/>
              <a:gd name="connsiteX12" fmla="*/ 3818965 w 3818965"/>
              <a:gd name="connsiteY12" fmla="*/ 2677656 h 2677656"/>
              <a:gd name="connsiteX13" fmla="*/ 3387968 w 3818965"/>
              <a:gd name="connsiteY13" fmla="*/ 2677656 h 2677656"/>
              <a:gd name="connsiteX14" fmla="*/ 2956970 w 3818965"/>
              <a:gd name="connsiteY14" fmla="*/ 2677656 h 2677656"/>
              <a:gd name="connsiteX15" fmla="*/ 2373214 w 3818965"/>
              <a:gd name="connsiteY15" fmla="*/ 2677656 h 2677656"/>
              <a:gd name="connsiteX16" fmla="*/ 1942216 w 3818965"/>
              <a:gd name="connsiteY16" fmla="*/ 2677656 h 2677656"/>
              <a:gd name="connsiteX17" fmla="*/ 1396650 w 3818965"/>
              <a:gd name="connsiteY17" fmla="*/ 2677656 h 2677656"/>
              <a:gd name="connsiteX18" fmla="*/ 927463 w 3818965"/>
              <a:gd name="connsiteY18" fmla="*/ 2677656 h 2677656"/>
              <a:gd name="connsiteX19" fmla="*/ 0 w 3818965"/>
              <a:gd name="connsiteY19" fmla="*/ 2677656 h 2677656"/>
              <a:gd name="connsiteX20" fmla="*/ 0 w 3818965"/>
              <a:gd name="connsiteY20" fmla="*/ 2142125 h 2677656"/>
              <a:gd name="connsiteX21" fmla="*/ 0 w 3818965"/>
              <a:gd name="connsiteY21" fmla="*/ 1553040 h 2677656"/>
              <a:gd name="connsiteX22" fmla="*/ 0 w 3818965"/>
              <a:gd name="connsiteY22" fmla="*/ 1044286 h 2677656"/>
              <a:gd name="connsiteX23" fmla="*/ 0 w 3818965"/>
              <a:gd name="connsiteY23" fmla="*/ 535531 h 2677656"/>
              <a:gd name="connsiteX24" fmla="*/ 0 w 3818965"/>
              <a:gd name="connsiteY24" fmla="*/ 0 h 26776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3818965" h="2677656" fill="none" extrusionOk="0">
                <a:moveTo>
                  <a:pt x="0" y="0"/>
                </a:moveTo>
                <a:cubicBezTo>
                  <a:pt x="168763" y="-45858"/>
                  <a:pt x="336110" y="2821"/>
                  <a:pt x="430997" y="0"/>
                </a:cubicBezTo>
                <a:cubicBezTo>
                  <a:pt x="525884" y="-2821"/>
                  <a:pt x="779852" y="13213"/>
                  <a:pt x="1052943" y="0"/>
                </a:cubicBezTo>
                <a:cubicBezTo>
                  <a:pt x="1326034" y="-13213"/>
                  <a:pt x="1495740" y="36306"/>
                  <a:pt x="1636699" y="0"/>
                </a:cubicBezTo>
                <a:cubicBezTo>
                  <a:pt x="1777658" y="-36306"/>
                  <a:pt x="1957987" y="25197"/>
                  <a:pt x="2067697" y="0"/>
                </a:cubicBezTo>
                <a:cubicBezTo>
                  <a:pt x="2177407" y="-25197"/>
                  <a:pt x="2343348" y="21913"/>
                  <a:pt x="2575074" y="0"/>
                </a:cubicBezTo>
                <a:cubicBezTo>
                  <a:pt x="2806800" y="-21913"/>
                  <a:pt x="2994663" y="56473"/>
                  <a:pt x="3197019" y="0"/>
                </a:cubicBezTo>
                <a:cubicBezTo>
                  <a:pt x="3399376" y="-56473"/>
                  <a:pt x="3530730" y="27094"/>
                  <a:pt x="3818965" y="0"/>
                </a:cubicBezTo>
                <a:cubicBezTo>
                  <a:pt x="3850793" y="186407"/>
                  <a:pt x="3816702" y="321236"/>
                  <a:pt x="3818965" y="562308"/>
                </a:cubicBezTo>
                <a:cubicBezTo>
                  <a:pt x="3821228" y="803380"/>
                  <a:pt x="3808430" y="852529"/>
                  <a:pt x="3818965" y="1017509"/>
                </a:cubicBezTo>
                <a:cubicBezTo>
                  <a:pt x="3829500" y="1182489"/>
                  <a:pt x="3775871" y="1329337"/>
                  <a:pt x="3818965" y="1499487"/>
                </a:cubicBezTo>
                <a:cubicBezTo>
                  <a:pt x="3862059" y="1669637"/>
                  <a:pt x="3771750" y="1812493"/>
                  <a:pt x="3818965" y="2061795"/>
                </a:cubicBezTo>
                <a:cubicBezTo>
                  <a:pt x="3866180" y="2311097"/>
                  <a:pt x="3818270" y="2410770"/>
                  <a:pt x="3818965" y="2677656"/>
                </a:cubicBezTo>
                <a:cubicBezTo>
                  <a:pt x="3611738" y="2694881"/>
                  <a:pt x="3515330" y="2634593"/>
                  <a:pt x="3387968" y="2677656"/>
                </a:cubicBezTo>
                <a:cubicBezTo>
                  <a:pt x="3260606" y="2720719"/>
                  <a:pt x="3111255" y="2652749"/>
                  <a:pt x="2956970" y="2677656"/>
                </a:cubicBezTo>
                <a:cubicBezTo>
                  <a:pt x="2802685" y="2702563"/>
                  <a:pt x="2649199" y="2615454"/>
                  <a:pt x="2373214" y="2677656"/>
                </a:cubicBezTo>
                <a:cubicBezTo>
                  <a:pt x="2097229" y="2739858"/>
                  <a:pt x="2035692" y="2656887"/>
                  <a:pt x="1942216" y="2677656"/>
                </a:cubicBezTo>
                <a:cubicBezTo>
                  <a:pt x="1848740" y="2698425"/>
                  <a:pt x="1625611" y="2660326"/>
                  <a:pt x="1396650" y="2677656"/>
                </a:cubicBezTo>
                <a:cubicBezTo>
                  <a:pt x="1167689" y="2694986"/>
                  <a:pt x="1058304" y="2658926"/>
                  <a:pt x="927463" y="2677656"/>
                </a:cubicBezTo>
                <a:cubicBezTo>
                  <a:pt x="796622" y="2696386"/>
                  <a:pt x="273954" y="2653052"/>
                  <a:pt x="0" y="2677656"/>
                </a:cubicBezTo>
                <a:cubicBezTo>
                  <a:pt x="-18793" y="2487850"/>
                  <a:pt x="50225" y="2272677"/>
                  <a:pt x="0" y="2142125"/>
                </a:cubicBezTo>
                <a:cubicBezTo>
                  <a:pt x="-50225" y="2011573"/>
                  <a:pt x="7314" y="1711486"/>
                  <a:pt x="0" y="1553040"/>
                </a:cubicBezTo>
                <a:cubicBezTo>
                  <a:pt x="-7314" y="1394595"/>
                  <a:pt x="21411" y="1285817"/>
                  <a:pt x="0" y="1044286"/>
                </a:cubicBezTo>
                <a:cubicBezTo>
                  <a:pt x="-21411" y="802755"/>
                  <a:pt x="15892" y="667932"/>
                  <a:pt x="0" y="535531"/>
                </a:cubicBezTo>
                <a:cubicBezTo>
                  <a:pt x="-15892" y="403131"/>
                  <a:pt x="5830" y="150877"/>
                  <a:pt x="0" y="0"/>
                </a:cubicBezTo>
                <a:close/>
              </a:path>
              <a:path w="3818965" h="2677656" stroke="0" extrusionOk="0">
                <a:moveTo>
                  <a:pt x="0" y="0"/>
                </a:moveTo>
                <a:cubicBezTo>
                  <a:pt x="151143" y="-33293"/>
                  <a:pt x="259389" y="39110"/>
                  <a:pt x="507377" y="0"/>
                </a:cubicBezTo>
                <a:cubicBezTo>
                  <a:pt x="755365" y="-39110"/>
                  <a:pt x="762443" y="41917"/>
                  <a:pt x="938374" y="0"/>
                </a:cubicBezTo>
                <a:cubicBezTo>
                  <a:pt x="1114305" y="-41917"/>
                  <a:pt x="1409633" y="30863"/>
                  <a:pt x="1560320" y="0"/>
                </a:cubicBezTo>
                <a:cubicBezTo>
                  <a:pt x="1711007" y="-30863"/>
                  <a:pt x="1965832" y="34896"/>
                  <a:pt x="2067697" y="0"/>
                </a:cubicBezTo>
                <a:cubicBezTo>
                  <a:pt x="2169562" y="-34896"/>
                  <a:pt x="2342295" y="4266"/>
                  <a:pt x="2575074" y="0"/>
                </a:cubicBezTo>
                <a:cubicBezTo>
                  <a:pt x="2807853" y="-4266"/>
                  <a:pt x="2970767" y="60076"/>
                  <a:pt x="3197019" y="0"/>
                </a:cubicBezTo>
                <a:cubicBezTo>
                  <a:pt x="3423272" y="-60076"/>
                  <a:pt x="3607611" y="13785"/>
                  <a:pt x="3818965" y="0"/>
                </a:cubicBezTo>
                <a:cubicBezTo>
                  <a:pt x="3865096" y="158590"/>
                  <a:pt x="3815809" y="321994"/>
                  <a:pt x="3818965" y="589084"/>
                </a:cubicBezTo>
                <a:cubicBezTo>
                  <a:pt x="3822121" y="856174"/>
                  <a:pt x="3764010" y="831130"/>
                  <a:pt x="3818965" y="1071062"/>
                </a:cubicBezTo>
                <a:cubicBezTo>
                  <a:pt x="3873920" y="1310994"/>
                  <a:pt x="3776970" y="1426376"/>
                  <a:pt x="3818965" y="1553040"/>
                </a:cubicBezTo>
                <a:cubicBezTo>
                  <a:pt x="3860960" y="1679704"/>
                  <a:pt x="3770986" y="1891713"/>
                  <a:pt x="3818965" y="2088572"/>
                </a:cubicBezTo>
                <a:cubicBezTo>
                  <a:pt x="3866944" y="2285431"/>
                  <a:pt x="3806089" y="2484566"/>
                  <a:pt x="3818965" y="2677656"/>
                </a:cubicBezTo>
                <a:cubicBezTo>
                  <a:pt x="3701457" y="2692233"/>
                  <a:pt x="3577641" y="2641171"/>
                  <a:pt x="3387968" y="2677656"/>
                </a:cubicBezTo>
                <a:cubicBezTo>
                  <a:pt x="3198295" y="2714141"/>
                  <a:pt x="2932728" y="2646718"/>
                  <a:pt x="2766022" y="2677656"/>
                </a:cubicBezTo>
                <a:cubicBezTo>
                  <a:pt x="2599316" y="2708594"/>
                  <a:pt x="2516809" y="2657711"/>
                  <a:pt x="2296835" y="2677656"/>
                </a:cubicBezTo>
                <a:cubicBezTo>
                  <a:pt x="2076861" y="2697601"/>
                  <a:pt x="1882911" y="2643893"/>
                  <a:pt x="1751268" y="2677656"/>
                </a:cubicBezTo>
                <a:cubicBezTo>
                  <a:pt x="1619625" y="2711419"/>
                  <a:pt x="1394680" y="2640488"/>
                  <a:pt x="1129323" y="2677656"/>
                </a:cubicBezTo>
                <a:cubicBezTo>
                  <a:pt x="863967" y="2714824"/>
                  <a:pt x="764280" y="2641653"/>
                  <a:pt x="583756" y="2677656"/>
                </a:cubicBezTo>
                <a:cubicBezTo>
                  <a:pt x="403232" y="2713659"/>
                  <a:pt x="201245" y="2644705"/>
                  <a:pt x="0" y="2677656"/>
                </a:cubicBezTo>
                <a:cubicBezTo>
                  <a:pt x="-39412" y="2544343"/>
                  <a:pt x="9731" y="2370173"/>
                  <a:pt x="0" y="2195678"/>
                </a:cubicBezTo>
                <a:cubicBezTo>
                  <a:pt x="-9731" y="2021183"/>
                  <a:pt x="45657" y="1850404"/>
                  <a:pt x="0" y="1686923"/>
                </a:cubicBezTo>
                <a:cubicBezTo>
                  <a:pt x="-45657" y="1523443"/>
                  <a:pt x="16955" y="1241924"/>
                  <a:pt x="0" y="1097839"/>
                </a:cubicBezTo>
                <a:cubicBezTo>
                  <a:pt x="-16955" y="953754"/>
                  <a:pt x="12620" y="806388"/>
                  <a:pt x="0" y="562308"/>
                </a:cubicBezTo>
                <a:cubicBezTo>
                  <a:pt x="-12620" y="318228"/>
                  <a:pt x="40341" y="247539"/>
                  <a:pt x="0" y="0"/>
                </a:cubicBezTo>
                <a:close/>
              </a:path>
            </a:pathLst>
          </a:custGeom>
          <a:ln w="127000">
            <a:solidFill>
              <a:srgbClr val="636363"/>
            </a:solidFill>
            <a:extLst>
              <a:ext uri="{C807C97D-BFC1-408E-A445-0C87EB9F89A2}">
                <ask:lineSketchStyleProps xmlns:ask="http://schemas.microsoft.com/office/drawing/2018/sketchyshapes" xmlns="" sd="1219033472">
                  <a:prstGeom prst="rect">
                    <a:avLst/>
                  </a:prstGeom>
                  <ask:type>
                    <ask:lineSketchScribble/>
                  </ask:type>
                </ask:lineSketchStyleProps>
              </a:ext>
            </a:extLst>
          </a:ln>
        </p:spPr>
        <p:style>
          <a:lnRef idx="2">
            <a:schemeClr val="accent1"/>
          </a:lnRef>
          <a:fillRef idx="1">
            <a:schemeClr val="lt1"/>
          </a:fillRef>
          <a:effectRef idx="0">
            <a:schemeClr val="accent1"/>
          </a:effectRef>
          <a:fontRef idx="minor">
            <a:schemeClr val="dk1"/>
          </a:fontRef>
        </p:style>
        <p:txBody>
          <a:bodyPr wrap="square" rtlCol="0">
            <a:spAutoFit/>
          </a:bodyPr>
          <a:lstStyle>
            <a:defPPr>
              <a:defRPr lang="de-DE"/>
            </a:defPPr>
            <a:lvl1pPr>
              <a:defRPr sz="2400">
                <a:latin typeface="Noto Sans "/>
              </a:defRPr>
            </a:lvl1pPr>
          </a:lstStyle>
          <a:p>
            <a:pPr rtl="1"/>
            <a:r>
              <a:rPr lang="de-DE" dirty="0"/>
              <a:t>Bürgeramt, Abteilung </a:t>
            </a:r>
            <a:r>
              <a:rPr lang="es-ES" dirty="0" err="1"/>
              <a:t>für</a:t>
            </a:r>
            <a:r>
              <a:rPr lang="es-ES" dirty="0"/>
              <a:t> </a:t>
            </a:r>
            <a:r>
              <a:rPr lang="es-ES" dirty="0" err="1"/>
              <a:t>Ausländerangelegenheiten</a:t>
            </a:r>
            <a:endParaRPr lang="de-DE" dirty="0"/>
          </a:p>
          <a:p>
            <a:pPr algn="l" rtl="1"/>
            <a:r>
              <a:rPr lang="de-DE" dirty="0"/>
              <a:t>Kaiserstraße 3-5, 55116 Mainz</a:t>
            </a:r>
          </a:p>
          <a:p>
            <a:pPr algn="r" rtl="1"/>
            <a:endParaRPr lang="de-DE" dirty="0"/>
          </a:p>
          <a:p>
            <a:pPr rtl="1"/>
            <a:r>
              <a:rPr lang="en-US" dirty="0"/>
              <a:t>Directly opposite the main station </a:t>
            </a:r>
            <a:endParaRPr lang="de-DE" dirty="0"/>
          </a:p>
        </p:txBody>
      </p:sp>
      <p:sp>
        <p:nvSpPr>
          <p:cNvPr id="8" name="Textfeld 5">
            <a:extLst>
              <a:ext uri="{FF2B5EF4-FFF2-40B4-BE49-F238E27FC236}">
                <a16:creationId xmlns:a16="http://schemas.microsoft.com/office/drawing/2014/main" id="{DEED723E-46E6-4483-8383-1DB4DEE9B8EC}"/>
              </a:ext>
            </a:extLst>
          </p:cNvPr>
          <p:cNvSpPr txBox="1"/>
          <p:nvPr/>
        </p:nvSpPr>
        <p:spPr>
          <a:xfrm>
            <a:off x="498325" y="6315047"/>
            <a:ext cx="8497757" cy="400110"/>
          </a:xfrm>
          <a:prstGeom prst="rect">
            <a:avLst/>
          </a:prstGeom>
        </p:spPr>
        <p:style>
          <a:lnRef idx="0">
            <a:schemeClr val="accent3"/>
          </a:lnRef>
          <a:fillRef idx="3">
            <a:schemeClr val="accent3"/>
          </a:fillRef>
          <a:effectRef idx="3">
            <a:schemeClr val="accent3"/>
          </a:effectRef>
          <a:fontRef idx="minor">
            <a:schemeClr val="lt1"/>
          </a:fontRef>
        </p:style>
        <p:txBody>
          <a:bodyPr wrap="square" rtlCol="0">
            <a:spAutoFit/>
          </a:bodyPr>
          <a:lstStyle/>
          <a:p>
            <a:pPr fontAlgn="base"/>
            <a:r>
              <a:rPr lang="en-US" sz="2000" dirty="0"/>
              <a:t>https://www.mainz.de/en/service/contact.php#SP-grouplist-1-1:5</a:t>
            </a:r>
          </a:p>
        </p:txBody>
      </p:sp>
    </p:spTree>
    <p:extLst>
      <p:ext uri="{BB962C8B-B14F-4D97-AF65-F5344CB8AC3E}">
        <p14:creationId xmlns:p14="http://schemas.microsoft.com/office/powerpoint/2010/main" val="347383275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2CF5192-4CEE-4EAD-A2C1-5B98D7E14E42}"/>
              </a:ext>
            </a:extLst>
          </p:cNvPr>
          <p:cNvSpPr>
            <a:spLocks noGrp="1"/>
          </p:cNvSpPr>
          <p:nvPr>
            <p:ph type="ctrTitle"/>
          </p:nvPr>
        </p:nvSpPr>
        <p:spPr>
          <a:noFill/>
        </p:spPr>
        <p:txBody>
          <a:bodyPr vert="horz" lIns="91439" tIns="45719" rIns="91439" bIns="45719" rtlCol="0" anchor="t" anchorCtr="0">
            <a:normAutofit/>
          </a:bodyPr>
          <a:lstStyle/>
          <a:p>
            <a:r>
              <a:rPr lang="es-ES" sz="3600" dirty="0" err="1"/>
              <a:t>Health</a:t>
            </a:r>
            <a:r>
              <a:rPr lang="es-ES" b="0" dirty="0"/>
              <a:t> </a:t>
            </a:r>
            <a:r>
              <a:rPr lang="es-ES" sz="3600" dirty="0" err="1"/>
              <a:t>insurance</a:t>
            </a:r>
            <a:endParaRPr lang="de-DE" sz="3600" dirty="0"/>
          </a:p>
        </p:txBody>
      </p:sp>
      <p:sp>
        <p:nvSpPr>
          <p:cNvPr id="3" name="Untertitel 2">
            <a:extLst>
              <a:ext uri="{FF2B5EF4-FFF2-40B4-BE49-F238E27FC236}">
                <a16:creationId xmlns:a16="http://schemas.microsoft.com/office/drawing/2014/main" id="{05D096C7-2B64-4680-9843-562B7481556B}"/>
              </a:ext>
            </a:extLst>
          </p:cNvPr>
          <p:cNvSpPr>
            <a:spLocks noGrp="1"/>
          </p:cNvSpPr>
          <p:nvPr>
            <p:ph type="subTitle" idx="1"/>
          </p:nvPr>
        </p:nvSpPr>
        <p:spPr>
          <a:xfrm>
            <a:off x="354563" y="1475619"/>
            <a:ext cx="11680555" cy="4645263"/>
          </a:xfrm>
        </p:spPr>
        <p:txBody>
          <a:bodyPr>
            <a:normAutofit lnSpcReduction="10000"/>
          </a:bodyPr>
          <a:lstStyle/>
          <a:p>
            <a:r>
              <a:rPr lang="en-US" sz="2000" dirty="0"/>
              <a:t>In order to enroll, you need a certificate stating that your health insurance from your home country is also valid in Germany for the entirety of your stay* - or you have to take out a new health insurance. </a:t>
            </a:r>
          </a:p>
          <a:p>
            <a:endParaRPr lang="en-US" sz="2000" dirty="0"/>
          </a:p>
          <a:p>
            <a:r>
              <a:rPr lang="en-US" sz="2000" dirty="0"/>
              <a:t>For EU citizens, the European Health Insurance Card (EHIC) is sufficient for enrollment.</a:t>
            </a:r>
            <a:br>
              <a:rPr lang="en-US" sz="2000" dirty="0"/>
            </a:br>
            <a:r>
              <a:rPr lang="en-US" sz="2000" dirty="0"/>
              <a:t>If something should happen to you during your stay in Germany (surgery, patient repatriation home), it can quickly become very expensive. Therefore, it is always better to be well insured in advance!</a:t>
            </a:r>
          </a:p>
          <a:p>
            <a:endParaRPr lang="de-DE" sz="2000" dirty="0"/>
          </a:p>
          <a:p>
            <a:endParaRPr lang="en-US" sz="2000"/>
          </a:p>
          <a:p>
            <a:endParaRPr lang="en-US" sz="2000"/>
          </a:p>
          <a:p>
            <a:endParaRPr lang="en-US" sz="2000"/>
          </a:p>
          <a:p>
            <a:endParaRPr lang="en-US" sz="2000" dirty="0"/>
          </a:p>
          <a:p>
            <a:r>
              <a:rPr lang="de-DE" dirty="0"/>
              <a:t>*</a:t>
            </a:r>
            <a:r>
              <a:rPr lang="en-US" sz="1200" dirty="0"/>
              <a:t>In this case, you must visit a statutory German health insurance company and have this confirmation issued before you enroll</a:t>
            </a:r>
            <a:endParaRPr lang="de-DE" sz="1200" dirty="0"/>
          </a:p>
        </p:txBody>
      </p:sp>
      <p:pic>
        <p:nvPicPr>
          <p:cNvPr id="7" name="Grafik 6" descr="Krankenwagen">
            <a:extLst>
              <a:ext uri="{FF2B5EF4-FFF2-40B4-BE49-F238E27FC236}">
                <a16:creationId xmlns:a16="http://schemas.microsoft.com/office/drawing/2014/main" id="{FC756FCE-3080-47D7-9FE0-B13FB6B1216C}"/>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9983755" y="352289"/>
            <a:ext cx="1141445" cy="1141445"/>
          </a:xfrm>
          <a:prstGeom prst="rect">
            <a:avLst/>
          </a:prstGeom>
        </p:spPr>
      </p:pic>
      <p:sp>
        <p:nvSpPr>
          <p:cNvPr id="5" name="Textfeld 4">
            <a:extLst>
              <a:ext uri="{FF2B5EF4-FFF2-40B4-BE49-F238E27FC236}">
                <a16:creationId xmlns:a16="http://schemas.microsoft.com/office/drawing/2014/main" id="{C633E474-8DCD-4C7C-835A-73623F484018}"/>
              </a:ext>
            </a:extLst>
          </p:cNvPr>
          <p:cNvSpPr txBox="1"/>
          <p:nvPr/>
        </p:nvSpPr>
        <p:spPr>
          <a:xfrm>
            <a:off x="354563" y="6356352"/>
            <a:ext cx="11197047" cy="369332"/>
          </a:xfrm>
          <a:prstGeom prst="rect">
            <a:avLst/>
          </a:prstGeom>
        </p:spPr>
        <p:style>
          <a:lnRef idx="0">
            <a:schemeClr val="accent3"/>
          </a:lnRef>
          <a:fillRef idx="3">
            <a:schemeClr val="accent3"/>
          </a:fillRef>
          <a:effectRef idx="3">
            <a:schemeClr val="accent3"/>
          </a:effectRef>
          <a:fontRef idx="minor">
            <a:schemeClr val="lt1"/>
          </a:fontRef>
        </p:style>
        <p:txBody>
          <a:bodyPr wrap="square" rtlCol="0">
            <a:spAutoFit/>
          </a:bodyPr>
          <a:lstStyle/>
          <a:p>
            <a:r>
              <a:rPr lang="de-DE" dirty="0">
                <a:latin typeface="Noto Sans "/>
              </a:rPr>
              <a:t>https://www.study-in-germany.de/de/studium-planen/voraussetzungen/krankenversicherung_27548.php</a:t>
            </a:r>
          </a:p>
        </p:txBody>
      </p:sp>
      <p:sp>
        <p:nvSpPr>
          <p:cNvPr id="4" name="Foliennummernplatzhalter 3">
            <a:extLst>
              <a:ext uri="{FF2B5EF4-FFF2-40B4-BE49-F238E27FC236}">
                <a16:creationId xmlns:a16="http://schemas.microsoft.com/office/drawing/2014/main" id="{EA5DF0A8-90DF-4F8C-A99C-6894A7AEAF0C}"/>
              </a:ext>
            </a:extLst>
          </p:cNvPr>
          <p:cNvSpPr>
            <a:spLocks noGrp="1"/>
          </p:cNvSpPr>
          <p:nvPr>
            <p:ph type="sldNum" sz="quarter" idx="12"/>
          </p:nvPr>
        </p:nvSpPr>
        <p:spPr/>
        <p:txBody>
          <a:bodyPr/>
          <a:lstStyle/>
          <a:p>
            <a:fld id="{07240774-CFD2-4AB8-B231-46D42DA9185A}" type="slidenum">
              <a:rPr lang="de-DE" smtClean="0"/>
              <a:pPr/>
              <a:t>7</a:t>
            </a:fld>
            <a:endParaRPr lang="de-DE" dirty="0"/>
          </a:p>
        </p:txBody>
      </p:sp>
    </p:spTree>
    <p:extLst>
      <p:ext uri="{BB962C8B-B14F-4D97-AF65-F5344CB8AC3E}">
        <p14:creationId xmlns:p14="http://schemas.microsoft.com/office/powerpoint/2010/main" val="160237676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2CF5192-4CEE-4EAD-A2C1-5B98D7E14E42}"/>
              </a:ext>
            </a:extLst>
          </p:cNvPr>
          <p:cNvSpPr>
            <a:spLocks noGrp="1"/>
          </p:cNvSpPr>
          <p:nvPr>
            <p:ph type="ctrTitle"/>
          </p:nvPr>
        </p:nvSpPr>
        <p:spPr>
          <a:xfrm>
            <a:off x="496800" y="532800"/>
            <a:ext cx="10169675" cy="943428"/>
          </a:xfrm>
          <a:noFill/>
        </p:spPr>
        <p:txBody>
          <a:bodyPr vert="horz" lIns="91439" tIns="45719" rIns="91439" bIns="45719" rtlCol="0" anchor="t" anchorCtr="0">
            <a:normAutofit/>
          </a:bodyPr>
          <a:lstStyle/>
          <a:p>
            <a:r>
              <a:rPr lang="es-ES" sz="3600"/>
              <a:t>HEALTH INSURers in Mainz</a:t>
            </a:r>
            <a:endParaRPr lang="de-DE" sz="3600" dirty="0"/>
          </a:p>
        </p:txBody>
      </p:sp>
      <p:sp>
        <p:nvSpPr>
          <p:cNvPr id="3" name="Untertitel 2">
            <a:extLst>
              <a:ext uri="{FF2B5EF4-FFF2-40B4-BE49-F238E27FC236}">
                <a16:creationId xmlns:a16="http://schemas.microsoft.com/office/drawing/2014/main" id="{05D096C7-2B64-4680-9843-562B7481556B}"/>
              </a:ext>
            </a:extLst>
          </p:cNvPr>
          <p:cNvSpPr>
            <a:spLocks noGrp="1"/>
          </p:cNvSpPr>
          <p:nvPr>
            <p:ph type="subTitle" idx="1"/>
          </p:nvPr>
        </p:nvSpPr>
        <p:spPr>
          <a:xfrm>
            <a:off x="354563" y="1475619"/>
            <a:ext cx="11680555" cy="4645263"/>
          </a:xfrm>
        </p:spPr>
        <p:txBody>
          <a:bodyPr>
            <a:normAutofit fontScale="92500" lnSpcReduction="10000"/>
          </a:bodyPr>
          <a:lstStyle/>
          <a:p>
            <a:r>
              <a:rPr lang="en-US" sz="2000" dirty="0"/>
              <a:t>Here you can find an overview of all the health insurance companies in Mainz:</a:t>
            </a:r>
            <a:br>
              <a:rPr lang="en-US" sz="2000" dirty="0"/>
            </a:br>
            <a:endParaRPr lang="en-US" sz="2000" dirty="0"/>
          </a:p>
          <a:p>
            <a:r>
              <a:rPr lang="en-US" sz="2000" dirty="0" err="1"/>
              <a:t>Techniker</a:t>
            </a:r>
            <a:r>
              <a:rPr lang="en-US" sz="2000" dirty="0"/>
              <a:t> KK: 		</a:t>
            </a:r>
            <a:r>
              <a:rPr lang="en-US" sz="2000" dirty="0" err="1"/>
              <a:t>Ms</a:t>
            </a:r>
            <a:r>
              <a:rPr lang="en-US" sz="2000" dirty="0"/>
              <a:t> </a:t>
            </a:r>
            <a:r>
              <a:rPr lang="en-US" sz="2000" dirty="0" err="1"/>
              <a:t>Annelie</a:t>
            </a:r>
            <a:r>
              <a:rPr lang="en-US" sz="2000" dirty="0"/>
              <a:t> de Marées: 	annelie.de.marees@tk.de;</a:t>
            </a:r>
            <a:br>
              <a:rPr lang="en-US" sz="2000" dirty="0"/>
            </a:br>
            <a:r>
              <a:rPr lang="en-US" sz="2000" dirty="0"/>
              <a:t>			</a:t>
            </a:r>
            <a:r>
              <a:rPr lang="en-US" sz="2000" dirty="0" err="1"/>
              <a:t>Ms</a:t>
            </a:r>
            <a:r>
              <a:rPr lang="en-US" sz="2000" dirty="0"/>
              <a:t> Jenny Hesper: 	jenny.hesper@tk.de </a:t>
            </a:r>
          </a:p>
          <a:p>
            <a:r>
              <a:rPr lang="en-US" sz="2000" dirty="0"/>
              <a:t>AOK: 						kundenservice.mz@service.rps.aok.de</a:t>
            </a:r>
          </a:p>
          <a:p>
            <a:r>
              <a:rPr lang="en-US" sz="2000" dirty="0" err="1"/>
              <a:t>Barmer</a:t>
            </a:r>
            <a:r>
              <a:rPr lang="en-US" sz="2000" dirty="0"/>
              <a:t>:					service@barmer.de</a:t>
            </a:r>
          </a:p>
          <a:p>
            <a:r>
              <a:rPr lang="en-US" sz="2000" dirty="0"/>
              <a:t>BKK24:			</a:t>
            </a:r>
            <a:r>
              <a:rPr lang="en-US" sz="2000" dirty="0" err="1"/>
              <a:t>Mr</a:t>
            </a:r>
            <a:r>
              <a:rPr lang="en-US" sz="2000" dirty="0"/>
              <a:t> </a:t>
            </a:r>
            <a:r>
              <a:rPr lang="en-US" sz="2000" dirty="0" err="1"/>
              <a:t>Emde</a:t>
            </a:r>
            <a:r>
              <a:rPr lang="en-US" sz="2000" dirty="0"/>
              <a:t>:		mainz@bkk24.de</a:t>
            </a:r>
          </a:p>
          <a:p>
            <a:r>
              <a:rPr lang="en-US" sz="2000" dirty="0"/>
              <a:t>DAK-Gesundheit:				service755700@dak.de</a:t>
            </a:r>
          </a:p>
          <a:p>
            <a:r>
              <a:rPr lang="en-US" sz="2000" dirty="0"/>
              <a:t>IKK </a:t>
            </a:r>
            <a:r>
              <a:rPr lang="en-US" sz="2000" dirty="0" err="1"/>
              <a:t>Südwest</a:t>
            </a:r>
            <a:r>
              <a:rPr lang="en-US" sz="2000" dirty="0"/>
              <a:t>: 		</a:t>
            </a:r>
            <a:r>
              <a:rPr lang="en-US" sz="2000" dirty="0" err="1"/>
              <a:t>Mr</a:t>
            </a:r>
            <a:r>
              <a:rPr lang="en-US" sz="2000" dirty="0"/>
              <a:t> Behrendt:		michael.behrendt@ikk-sw.de</a:t>
            </a:r>
            <a:br>
              <a:rPr lang="en-US" sz="2000" dirty="0"/>
            </a:br>
            <a:r>
              <a:rPr lang="en-US" sz="2000" dirty="0"/>
              <a:t>			</a:t>
            </a:r>
            <a:r>
              <a:rPr lang="en-US" sz="2000" dirty="0" err="1"/>
              <a:t>Ms</a:t>
            </a:r>
            <a:r>
              <a:rPr lang="en-US" sz="2000" dirty="0"/>
              <a:t> Schmitt:		sabine.schmitt@ikk-sw.de</a:t>
            </a:r>
          </a:p>
          <a:p>
            <a:r>
              <a:rPr lang="en-US" sz="2000" dirty="0"/>
              <a:t>KKH: 						service@kkh.de</a:t>
            </a:r>
          </a:p>
          <a:p>
            <a:r>
              <a:rPr lang="en-US" sz="2000" dirty="0"/>
              <a:t>VIACTIV </a:t>
            </a:r>
            <a:r>
              <a:rPr lang="en-US" sz="2000" dirty="0" err="1"/>
              <a:t>Krankenkasse</a:t>
            </a:r>
            <a:r>
              <a:rPr lang="en-US" sz="2000" dirty="0"/>
              <a:t>:				service@viactiv.de</a:t>
            </a:r>
          </a:p>
          <a:p>
            <a:r>
              <a:rPr lang="en-US" sz="2000" dirty="0" err="1"/>
              <a:t>vivida</a:t>
            </a:r>
            <a:r>
              <a:rPr lang="en-US" sz="2000" dirty="0"/>
              <a:t> </a:t>
            </a:r>
            <a:r>
              <a:rPr lang="en-US" sz="2000" dirty="0" err="1"/>
              <a:t>bkk</a:t>
            </a:r>
            <a:r>
              <a:rPr lang="en-US" sz="2000" dirty="0"/>
              <a:t>: 					info@vividabkk.de</a:t>
            </a:r>
          </a:p>
          <a:p>
            <a:r>
              <a:rPr lang="en-US" sz="2000" dirty="0"/>
              <a:t>AOK and TK also have offices on campus.</a:t>
            </a:r>
          </a:p>
        </p:txBody>
      </p:sp>
      <p:pic>
        <p:nvPicPr>
          <p:cNvPr id="7" name="Grafik 6" descr="Krankenwagen">
            <a:extLst>
              <a:ext uri="{FF2B5EF4-FFF2-40B4-BE49-F238E27FC236}">
                <a16:creationId xmlns:a16="http://schemas.microsoft.com/office/drawing/2014/main" id="{FC756FCE-3080-47D7-9FE0-B13FB6B1216C}"/>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9983755" y="352289"/>
            <a:ext cx="1141445" cy="1141445"/>
          </a:xfrm>
          <a:prstGeom prst="rect">
            <a:avLst/>
          </a:prstGeom>
        </p:spPr>
      </p:pic>
      <p:sp>
        <p:nvSpPr>
          <p:cNvPr id="5" name="Textfeld 4">
            <a:extLst>
              <a:ext uri="{FF2B5EF4-FFF2-40B4-BE49-F238E27FC236}">
                <a16:creationId xmlns:a16="http://schemas.microsoft.com/office/drawing/2014/main" id="{C633E474-8DCD-4C7C-835A-73623F484018}"/>
              </a:ext>
            </a:extLst>
          </p:cNvPr>
          <p:cNvSpPr txBox="1"/>
          <p:nvPr/>
        </p:nvSpPr>
        <p:spPr>
          <a:xfrm>
            <a:off x="354563" y="6356352"/>
            <a:ext cx="11197047" cy="369332"/>
          </a:xfrm>
          <a:prstGeom prst="rect">
            <a:avLst/>
          </a:prstGeom>
        </p:spPr>
        <p:style>
          <a:lnRef idx="0">
            <a:schemeClr val="accent3"/>
          </a:lnRef>
          <a:fillRef idx="3">
            <a:schemeClr val="accent3"/>
          </a:fillRef>
          <a:effectRef idx="3">
            <a:schemeClr val="accent3"/>
          </a:effectRef>
          <a:fontRef idx="minor">
            <a:schemeClr val="lt1"/>
          </a:fontRef>
        </p:style>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800" b="0" i="0" u="none" strike="noStrike" kern="1200" cap="none" spc="0" normalizeH="0" baseline="0" noProof="0" dirty="0">
                <a:ln>
                  <a:noFill/>
                </a:ln>
                <a:solidFill>
                  <a:prstClr val="white"/>
                </a:solidFill>
                <a:effectLst/>
                <a:uLnTx/>
                <a:uFillTx/>
                <a:latin typeface="Noto Sans "/>
                <a:ea typeface="+mn-ea"/>
                <a:cs typeface="+mn-cs"/>
              </a:rPr>
              <a:t>https://www.study-in-germany.de/de/studium-planen/voraussetzungen/krankenversicherung_27548.php</a:t>
            </a:r>
          </a:p>
        </p:txBody>
      </p:sp>
      <p:sp>
        <p:nvSpPr>
          <p:cNvPr id="4" name="Foliennummernplatzhalter 3">
            <a:extLst>
              <a:ext uri="{FF2B5EF4-FFF2-40B4-BE49-F238E27FC236}">
                <a16:creationId xmlns:a16="http://schemas.microsoft.com/office/drawing/2014/main" id="{EA5DF0A8-90DF-4F8C-A99C-6894A7AEAF0C}"/>
              </a:ext>
            </a:extLst>
          </p:cNvPr>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7240774-CFD2-4AB8-B231-46D42DA9185A}" type="slidenum">
              <a:rPr kumimoji="0" lang="de-DE" sz="1800" b="0" i="0" u="none" strike="noStrike" kern="1200" cap="none" spc="0" normalizeH="0" baseline="0" noProof="0" smtClean="0">
                <a:ln>
                  <a:noFill/>
                </a:ln>
                <a:solidFill>
                  <a:prstClr val="white"/>
                </a:solidFill>
                <a:effectLst/>
                <a:uLnTx/>
                <a:uFillTx/>
                <a:latin typeface="Noto Sans "/>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8</a:t>
            </a:fld>
            <a:endParaRPr kumimoji="0" lang="de-DE" sz="1800" b="0" i="0" u="none" strike="noStrike" kern="1200" cap="none" spc="0" normalizeH="0" baseline="0" noProof="0" dirty="0">
              <a:ln>
                <a:noFill/>
              </a:ln>
              <a:solidFill>
                <a:prstClr val="white"/>
              </a:solidFill>
              <a:effectLst/>
              <a:uLnTx/>
              <a:uFillTx/>
              <a:latin typeface="Noto Sans "/>
              <a:ea typeface="+mn-ea"/>
              <a:cs typeface="+mn-cs"/>
            </a:endParaRPr>
          </a:p>
        </p:txBody>
      </p:sp>
    </p:spTree>
    <p:extLst>
      <p:ext uri="{BB962C8B-B14F-4D97-AF65-F5344CB8AC3E}">
        <p14:creationId xmlns:p14="http://schemas.microsoft.com/office/powerpoint/2010/main" val="255711285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s-ES" sz="3600" dirty="0" err="1"/>
              <a:t>Getting</a:t>
            </a:r>
            <a:r>
              <a:rPr lang="es-ES" sz="3600" dirty="0"/>
              <a:t> to JGU (1/3)</a:t>
            </a:r>
          </a:p>
        </p:txBody>
      </p:sp>
      <p:sp>
        <p:nvSpPr>
          <p:cNvPr id="3" name="Subtitle 2"/>
          <p:cNvSpPr>
            <a:spLocks noGrp="1"/>
          </p:cNvSpPr>
          <p:nvPr>
            <p:ph type="subTitle" idx="1"/>
          </p:nvPr>
        </p:nvSpPr>
        <p:spPr/>
        <p:txBody>
          <a:bodyPr/>
          <a:lstStyle/>
          <a:p>
            <a:pPr>
              <a:lnSpc>
                <a:spcPct val="100000"/>
              </a:lnSpc>
            </a:pPr>
            <a:r>
              <a:rPr lang="es-ES" b="1" dirty="0"/>
              <a:t>FROM THE AIRPORT TO MAINZ CENTRAL STATION (HBF)</a:t>
            </a:r>
            <a:br>
              <a:rPr lang="es-ES" dirty="0"/>
            </a:br>
            <a:br>
              <a:rPr lang="es-ES" dirty="0"/>
            </a:br>
            <a:r>
              <a:rPr lang="es-ES" dirty="0"/>
              <a:t>1. Frankfurt </a:t>
            </a:r>
            <a:r>
              <a:rPr lang="es-ES" dirty="0" err="1"/>
              <a:t>Airport</a:t>
            </a:r>
            <a:r>
              <a:rPr lang="es-ES" dirty="0"/>
              <a:t> (30 minutes </a:t>
            </a:r>
            <a:r>
              <a:rPr lang="es-ES" dirty="0" err="1"/>
              <a:t>away</a:t>
            </a:r>
            <a:r>
              <a:rPr lang="es-ES" dirty="0"/>
              <a:t>)</a:t>
            </a:r>
            <a:br>
              <a:rPr lang="es-ES" dirty="0"/>
            </a:br>
            <a:r>
              <a:rPr lang="es-ES" dirty="0" err="1"/>
              <a:t>From</a:t>
            </a:r>
            <a:r>
              <a:rPr lang="es-ES" dirty="0"/>
              <a:t> </a:t>
            </a:r>
            <a:r>
              <a:rPr lang="es-ES" dirty="0" err="1"/>
              <a:t>the</a:t>
            </a:r>
            <a:r>
              <a:rPr lang="es-ES" dirty="0"/>
              <a:t> Frankfurt </a:t>
            </a:r>
            <a:r>
              <a:rPr lang="es-ES" dirty="0" err="1"/>
              <a:t>airport</a:t>
            </a:r>
            <a:r>
              <a:rPr lang="es-ES" dirty="0"/>
              <a:t> </a:t>
            </a:r>
            <a:r>
              <a:rPr lang="es-ES" dirty="0" err="1"/>
              <a:t>long-distance</a:t>
            </a:r>
            <a:r>
              <a:rPr lang="es-ES" dirty="0"/>
              <a:t> </a:t>
            </a:r>
            <a:r>
              <a:rPr lang="es-ES" dirty="0" err="1"/>
              <a:t>train</a:t>
            </a:r>
            <a:r>
              <a:rPr lang="es-ES" dirty="0"/>
              <a:t> </a:t>
            </a:r>
            <a:r>
              <a:rPr lang="es-ES" dirty="0" err="1"/>
              <a:t>station</a:t>
            </a:r>
            <a:r>
              <a:rPr lang="es-ES" dirty="0"/>
              <a:t>, tickets </a:t>
            </a:r>
            <a:r>
              <a:rPr lang="es-ES" dirty="0" err="1"/>
              <a:t>for</a:t>
            </a:r>
            <a:r>
              <a:rPr lang="es-ES" dirty="0"/>
              <a:t> </a:t>
            </a:r>
            <a:r>
              <a:rPr lang="es-ES" dirty="0" err="1"/>
              <a:t>the</a:t>
            </a:r>
            <a:r>
              <a:rPr lang="es-ES" dirty="0"/>
              <a:t> </a:t>
            </a:r>
            <a:r>
              <a:rPr lang="es-ES" dirty="0" err="1"/>
              <a:t>Eurocity</a:t>
            </a:r>
            <a:r>
              <a:rPr lang="es-ES" dirty="0"/>
              <a:t> (EC), </a:t>
            </a:r>
            <a:r>
              <a:rPr lang="es-ES" dirty="0" err="1"/>
              <a:t>Intercity</a:t>
            </a:r>
            <a:r>
              <a:rPr lang="es-ES" dirty="0"/>
              <a:t> (IC) and </a:t>
            </a:r>
            <a:r>
              <a:rPr lang="es-ES" dirty="0" err="1"/>
              <a:t>Intercity</a:t>
            </a:r>
            <a:r>
              <a:rPr lang="es-ES" dirty="0"/>
              <a:t> Express (ICE) </a:t>
            </a:r>
            <a:r>
              <a:rPr lang="es-ES" dirty="0" err="1"/>
              <a:t>trains</a:t>
            </a:r>
            <a:r>
              <a:rPr lang="es-ES" dirty="0"/>
              <a:t> </a:t>
            </a:r>
            <a:r>
              <a:rPr lang="es-ES" dirty="0" err="1"/>
              <a:t>cost</a:t>
            </a:r>
            <a:r>
              <a:rPr lang="es-ES" dirty="0"/>
              <a:t> </a:t>
            </a:r>
            <a:r>
              <a:rPr lang="es-ES" dirty="0" err="1"/>
              <a:t>around</a:t>
            </a:r>
            <a:r>
              <a:rPr lang="es-ES" dirty="0"/>
              <a:t> € 14. </a:t>
            </a:r>
            <a:r>
              <a:rPr lang="es-ES" dirty="0" err="1"/>
              <a:t>The</a:t>
            </a:r>
            <a:r>
              <a:rPr lang="es-ES" dirty="0"/>
              <a:t> </a:t>
            </a:r>
            <a:r>
              <a:rPr lang="es-ES" dirty="0" err="1"/>
              <a:t>travel</a:t>
            </a:r>
            <a:r>
              <a:rPr lang="es-ES" dirty="0"/>
              <a:t> time </a:t>
            </a:r>
            <a:r>
              <a:rPr lang="es-ES" dirty="0" err="1"/>
              <a:t>is</a:t>
            </a:r>
            <a:r>
              <a:rPr lang="es-ES" dirty="0"/>
              <a:t> </a:t>
            </a:r>
            <a:r>
              <a:rPr lang="es-ES" dirty="0" err="1"/>
              <a:t>approx</a:t>
            </a:r>
            <a:r>
              <a:rPr lang="es-ES" dirty="0"/>
              <a:t>. 20 minutes.</a:t>
            </a:r>
            <a:br>
              <a:rPr lang="es-ES" dirty="0"/>
            </a:br>
            <a:r>
              <a:rPr lang="es-ES" dirty="0" err="1"/>
              <a:t>From</a:t>
            </a:r>
            <a:r>
              <a:rPr lang="es-ES" dirty="0"/>
              <a:t> </a:t>
            </a:r>
            <a:r>
              <a:rPr lang="es-ES" dirty="0" err="1"/>
              <a:t>the</a:t>
            </a:r>
            <a:r>
              <a:rPr lang="es-ES" dirty="0"/>
              <a:t> Frankfurt </a:t>
            </a:r>
            <a:r>
              <a:rPr lang="es-ES" dirty="0" err="1"/>
              <a:t>Airport</a:t>
            </a:r>
            <a:r>
              <a:rPr lang="es-ES" dirty="0"/>
              <a:t> Regional </a:t>
            </a:r>
            <a:r>
              <a:rPr lang="es-ES" dirty="0" err="1"/>
              <a:t>train</a:t>
            </a:r>
            <a:r>
              <a:rPr lang="es-ES" dirty="0"/>
              <a:t> </a:t>
            </a:r>
            <a:r>
              <a:rPr lang="es-ES" dirty="0" err="1"/>
              <a:t>station</a:t>
            </a:r>
            <a:r>
              <a:rPr lang="es-ES" dirty="0"/>
              <a:t>, tickets </a:t>
            </a:r>
            <a:r>
              <a:rPr lang="es-ES" dirty="0" err="1"/>
              <a:t>for</a:t>
            </a:r>
            <a:r>
              <a:rPr lang="es-ES" dirty="0"/>
              <a:t> </a:t>
            </a:r>
            <a:r>
              <a:rPr lang="es-ES" dirty="0" err="1"/>
              <a:t>the</a:t>
            </a:r>
            <a:r>
              <a:rPr lang="es-ES" dirty="0"/>
              <a:t> S-</a:t>
            </a:r>
            <a:r>
              <a:rPr lang="es-ES" dirty="0" err="1"/>
              <a:t>Bahn</a:t>
            </a:r>
            <a:r>
              <a:rPr lang="es-ES" dirty="0"/>
              <a:t> S8, </a:t>
            </a:r>
            <a:r>
              <a:rPr lang="es-ES" dirty="0" err="1"/>
              <a:t>Regionalbahn</a:t>
            </a:r>
            <a:r>
              <a:rPr lang="es-ES" dirty="0"/>
              <a:t> (RB), and </a:t>
            </a:r>
            <a:r>
              <a:rPr lang="es-ES" dirty="0" err="1"/>
              <a:t>Regionalexpress</a:t>
            </a:r>
            <a:r>
              <a:rPr lang="es-ES" dirty="0"/>
              <a:t> (RE) </a:t>
            </a:r>
            <a:r>
              <a:rPr lang="es-ES" dirty="0" err="1"/>
              <a:t>trains</a:t>
            </a:r>
            <a:r>
              <a:rPr lang="es-ES" dirty="0"/>
              <a:t> </a:t>
            </a:r>
            <a:r>
              <a:rPr lang="es-ES" dirty="0" err="1"/>
              <a:t>cost</a:t>
            </a:r>
            <a:r>
              <a:rPr lang="es-ES" dirty="0"/>
              <a:t> </a:t>
            </a:r>
            <a:r>
              <a:rPr lang="es-ES" dirty="0" err="1"/>
              <a:t>around</a:t>
            </a:r>
            <a:r>
              <a:rPr lang="es-ES" dirty="0"/>
              <a:t> € 4.95. </a:t>
            </a:r>
            <a:r>
              <a:rPr lang="es-ES" dirty="0" err="1"/>
              <a:t>The</a:t>
            </a:r>
            <a:r>
              <a:rPr lang="es-ES" dirty="0"/>
              <a:t> </a:t>
            </a:r>
            <a:r>
              <a:rPr lang="es-ES" dirty="0" err="1"/>
              <a:t>travel</a:t>
            </a:r>
            <a:r>
              <a:rPr lang="es-ES" dirty="0"/>
              <a:t> time </a:t>
            </a:r>
            <a:r>
              <a:rPr lang="es-ES" dirty="0" err="1"/>
              <a:t>is</a:t>
            </a:r>
            <a:r>
              <a:rPr lang="es-ES" dirty="0"/>
              <a:t> </a:t>
            </a:r>
            <a:r>
              <a:rPr lang="es-ES" dirty="0" err="1"/>
              <a:t>approx</a:t>
            </a:r>
            <a:r>
              <a:rPr lang="es-ES" dirty="0"/>
              <a:t>. 30 minutes.</a:t>
            </a:r>
            <a:br>
              <a:rPr lang="es-ES" dirty="0"/>
            </a:br>
            <a:r>
              <a:rPr lang="es-ES" dirty="0" err="1"/>
              <a:t>Timetables</a:t>
            </a:r>
            <a:r>
              <a:rPr lang="es-ES" dirty="0"/>
              <a:t>        www.bahn.de/p/view/index.shtml</a:t>
            </a:r>
            <a:endParaRPr lang="de-DE" sz="2000" dirty="0"/>
          </a:p>
        </p:txBody>
      </p:sp>
      <p:sp>
        <p:nvSpPr>
          <p:cNvPr id="4" name="Slide Number Placeholder 3"/>
          <p:cNvSpPr>
            <a:spLocks noGrp="1"/>
          </p:cNvSpPr>
          <p:nvPr>
            <p:ph type="sldNum" sz="quarter" idx="12"/>
          </p:nvPr>
        </p:nvSpPr>
        <p:spPr/>
        <p:txBody>
          <a:bodyPr/>
          <a:lstStyle/>
          <a:p>
            <a:fld id="{07240774-CFD2-4AB8-B231-46D42DA9185A}" type="slidenum">
              <a:rPr lang="de-DE" smtClean="0"/>
              <a:pPr/>
              <a:t>9</a:t>
            </a:fld>
            <a:endParaRPr lang="de-DE" dirty="0"/>
          </a:p>
        </p:txBody>
      </p:sp>
      <p:pic>
        <p:nvPicPr>
          <p:cNvPr id="5" name="Picture 4"/>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2040995" y="5064574"/>
            <a:ext cx="327772" cy="327772"/>
          </a:xfrm>
          <a:prstGeom prst="rect">
            <a:avLst/>
          </a:prstGeom>
        </p:spPr>
      </p:pic>
      <p:sp>
        <p:nvSpPr>
          <p:cNvPr id="6" name="Textfeld 5">
            <a:extLst>
              <a:ext uri="{FF2B5EF4-FFF2-40B4-BE49-F238E27FC236}">
                <a16:creationId xmlns:a16="http://schemas.microsoft.com/office/drawing/2014/main" id="{74E68C97-C0A1-4422-8D7F-4171DD0B02EF}"/>
              </a:ext>
            </a:extLst>
          </p:cNvPr>
          <p:cNvSpPr txBox="1"/>
          <p:nvPr/>
        </p:nvSpPr>
        <p:spPr>
          <a:xfrm>
            <a:off x="498325" y="5679211"/>
            <a:ext cx="10552923" cy="523220"/>
          </a:xfrm>
          <a:prstGeom prst="rect">
            <a:avLst/>
          </a:prstGeom>
        </p:spPr>
        <p:style>
          <a:lnRef idx="0">
            <a:schemeClr val="accent3"/>
          </a:lnRef>
          <a:fillRef idx="3">
            <a:schemeClr val="accent3"/>
          </a:fillRef>
          <a:effectRef idx="3">
            <a:schemeClr val="accent3"/>
          </a:effectRef>
          <a:fontRef idx="minor">
            <a:schemeClr val="lt1"/>
          </a:fontRef>
        </p:style>
        <p:txBody>
          <a:bodyPr wrap="square" rtlCol="0">
            <a:spAutoFit/>
          </a:bodyPr>
          <a:lstStyle/>
          <a:p>
            <a:r>
              <a:rPr lang="de-DE" sz="2800" dirty="0">
                <a:latin typeface="Noto Sans "/>
              </a:rPr>
              <a:t>https://www.uni-mainz.de/eng/118.php</a:t>
            </a:r>
            <a:endParaRPr lang="de-DE" sz="2400" dirty="0">
              <a:latin typeface="Noto Sans "/>
            </a:endParaRPr>
          </a:p>
        </p:txBody>
      </p:sp>
      <p:pic>
        <p:nvPicPr>
          <p:cNvPr id="7" name="Grafik 6" descr="Taxi">
            <a:extLst>
              <a:ext uri="{FF2B5EF4-FFF2-40B4-BE49-F238E27FC236}">
                <a16:creationId xmlns:a16="http://schemas.microsoft.com/office/drawing/2014/main" id="{F84D4D19-CB84-4FBE-B8CE-8078C204F169}"/>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676310" y="808290"/>
            <a:ext cx="1435322" cy="1435322"/>
          </a:xfrm>
          <a:prstGeom prst="rect">
            <a:avLst/>
          </a:prstGeom>
        </p:spPr>
      </p:pic>
    </p:spTree>
    <p:extLst>
      <p:ext uri="{BB962C8B-B14F-4D97-AF65-F5344CB8AC3E}">
        <p14:creationId xmlns:p14="http://schemas.microsoft.com/office/powerpoint/2010/main" val="4173604728"/>
      </p:ext>
    </p:extLst>
  </p:cSld>
  <p:clrMapOvr>
    <a:masterClrMapping/>
  </p:clrMapOvr>
</p:sld>
</file>

<file path=ppt/theme/theme1.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Benutzerdefiniertes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_Ro_ComingToJGU_E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webextensions/_rels/taskpanes.xml.rels><?xml version="1.0" encoding="UTF-8" standalone="yes"?>
<Relationships xmlns="http://schemas.openxmlformats.org/package/2006/relationships"><Relationship Id="rId2" Type="http://schemas.microsoft.com/office/2011/relationships/webextension" Target="webextension2.xml"/><Relationship Id="rId1" Type="http://schemas.microsoft.com/office/2011/relationships/webextension" Target="webextension1.xml"/></Relationships>
</file>

<file path=ppt/webextensions/taskpanes.xml><?xml version="1.0" encoding="utf-8"?>
<wetp:taskpanes xmlns:wetp="http://schemas.microsoft.com/office/webextensions/taskpanes/2010/11">
  <wetp:taskpane dockstate="right" visibility="0" width="456" row="3">
    <wetp:webextensionref xmlns:r="http://schemas.openxmlformats.org/officeDocument/2006/relationships" r:id="rId1"/>
  </wetp:taskpane>
  <wetp:taskpane dockstate="right" visibility="0" width="456" row="4">
    <wetp:webextensionref xmlns:r="http://schemas.openxmlformats.org/officeDocument/2006/relationships" r:id="rId2"/>
  </wetp:taskpane>
</wetp:taskpanes>
</file>

<file path=ppt/webextensions/webextension1.xml><?xml version="1.0" encoding="utf-8"?>
<we:webextension xmlns:we="http://schemas.microsoft.com/office/webextensions/webextension/2010/11" id="{F8859E34-4618-4FB9-BDDB-4BE3136B987C}">
  <we:reference id="wa104178141" version="4.3.3.0" store="de-DE" storeType="OMEX"/>
  <we:alternateReferences>
    <we:reference id="wa104178141" version="4.3.3.0" store="WA104178141" storeType="OMEX"/>
  </we:alternateReferences>
  <we:properties/>
  <we:bindings/>
  <we:snapshot xmlns:r="http://schemas.openxmlformats.org/officeDocument/2006/relationships"/>
</we:webextension>
</file>

<file path=ppt/webextensions/webextension2.xml><?xml version="1.0" encoding="utf-8"?>
<we:webextension xmlns:we="http://schemas.microsoft.com/office/webextensions/webextension/2010/11" id="{5302793C-5CCA-4B49-9374-5A9BC787C89E}">
  <we:reference id="wa104381063" version="1.0.0.1" store="de-DE" storeType="OMEX"/>
  <we:alternateReferences>
    <we:reference id="wa104381063" version="1.0.0.1" store="WA104381063" storeType="OMEX"/>
  </we:alternateReferences>
  <we:properties/>
  <we:bindings/>
  <we:snapshot xmlns:r="http://schemas.openxmlformats.org/officeDocument/2006/relationships"/>
</we:webextension>
</file>

<file path=docProps/app.xml><?xml version="1.0" encoding="utf-8"?>
<Properties xmlns="http://schemas.openxmlformats.org/officeDocument/2006/extended-properties" xmlns:vt="http://schemas.openxmlformats.org/officeDocument/2006/docPropsVTypes">
  <TotalTime>0</TotalTime>
  <Words>1576</Words>
  <Application>Microsoft Office PowerPoint</Application>
  <PresentationFormat>Breitbild</PresentationFormat>
  <Paragraphs>211</Paragraphs>
  <Slides>27</Slides>
  <Notes>0</Notes>
  <HiddenSlides>0</HiddenSlides>
  <MMClips>0</MMClips>
  <ScaleCrop>false</ScaleCrop>
  <HeadingPairs>
    <vt:vector size="6" baseType="variant">
      <vt:variant>
        <vt:lpstr>Verwendete Schriftarten</vt:lpstr>
      </vt:variant>
      <vt:variant>
        <vt:i4>6</vt:i4>
      </vt:variant>
      <vt:variant>
        <vt:lpstr>Design</vt:lpstr>
      </vt:variant>
      <vt:variant>
        <vt:i4>3</vt:i4>
      </vt:variant>
      <vt:variant>
        <vt:lpstr>Folientitel</vt:lpstr>
      </vt:variant>
      <vt:variant>
        <vt:i4>27</vt:i4>
      </vt:variant>
    </vt:vector>
  </HeadingPairs>
  <TitlesOfParts>
    <vt:vector size="36" baseType="lpstr">
      <vt:lpstr>Arial</vt:lpstr>
      <vt:lpstr>Calibri</vt:lpstr>
      <vt:lpstr>Calibri Light</vt:lpstr>
      <vt:lpstr>Noto Sans</vt:lpstr>
      <vt:lpstr>Noto Sans </vt:lpstr>
      <vt:lpstr>Wingdings</vt:lpstr>
      <vt:lpstr>Office</vt:lpstr>
      <vt:lpstr>Benutzerdefiniertes Design</vt:lpstr>
      <vt:lpstr>_Ro_ComingToJGU_En</vt:lpstr>
      <vt:lpstr>Information for New International Students at Johannes Gutenberg University Mainz</vt:lpstr>
      <vt:lpstr>PowerPoint-Präsentation</vt:lpstr>
      <vt:lpstr>Visa &amp; Entry</vt:lpstr>
      <vt:lpstr>Proof of funding</vt:lpstr>
      <vt:lpstr>Registration of residence at the Citizens' Registration Office</vt:lpstr>
      <vt:lpstr>Foreigners’ Registration Office </vt:lpstr>
      <vt:lpstr>Health insurance</vt:lpstr>
      <vt:lpstr>HEALTH INSURers in Mainz</vt:lpstr>
      <vt:lpstr>Getting to JGU (1/3)</vt:lpstr>
      <vt:lpstr>Getting to JGU (2/3)</vt:lpstr>
      <vt:lpstr>Getting to JGU (3/3)</vt:lpstr>
      <vt:lpstr>Living in Mainz and “Wohnen International”</vt:lpstr>
      <vt:lpstr>Course registration</vt:lpstr>
      <vt:lpstr>Course Registration</vt:lpstr>
      <vt:lpstr>Course Choice</vt:lpstr>
      <vt:lpstr>Semester ticket</vt:lpstr>
      <vt:lpstr>Rematriculation</vt:lpstr>
      <vt:lpstr>Student Services</vt:lpstr>
      <vt:lpstr>International office</vt:lpstr>
      <vt:lpstr>The President’s Advisor for International Students</vt:lpstr>
      <vt:lpstr>ASTA</vt:lpstr>
      <vt:lpstr>Buddy Program</vt:lpstr>
      <vt:lpstr>Fremde werden freunde</vt:lpstr>
      <vt:lpstr>Sprachcafé</vt:lpstr>
      <vt:lpstr>Office of AccessIbility</vt:lpstr>
      <vt:lpstr>BICYCLING IN MAINZ</vt:lpstr>
      <vt:lpstr>Johannes Gutenberg University Mainz International office Welcome extracurricular program for international Students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
  <cp:lastModifiedBy/>
  <cp:revision>3</cp:revision>
  <dcterms:created xsi:type="dcterms:W3CDTF">2020-05-25T14:13:29Z</dcterms:created>
  <dcterms:modified xsi:type="dcterms:W3CDTF">2021-11-03T09:06:25Z</dcterms:modified>
</cp:coreProperties>
</file>