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 id="2147483677" r:id="rId2"/>
    <p:sldMasterId id="2147483693" r:id="rId3"/>
  </p:sldMasterIdLst>
  <p:notesMasterIdLst>
    <p:notesMasterId r:id="rId31"/>
  </p:notesMasterIdLst>
  <p:sldIdLst>
    <p:sldId id="257" r:id="rId4"/>
    <p:sldId id="260" r:id="rId5"/>
    <p:sldId id="274" r:id="rId6"/>
    <p:sldId id="275" r:id="rId7"/>
    <p:sldId id="272" r:id="rId8"/>
    <p:sldId id="276" r:id="rId9"/>
    <p:sldId id="262" r:id="rId10"/>
    <p:sldId id="292" r:id="rId11"/>
    <p:sldId id="268" r:id="rId12"/>
    <p:sldId id="284" r:id="rId13"/>
    <p:sldId id="283" r:id="rId14"/>
    <p:sldId id="259" r:id="rId15"/>
    <p:sldId id="269" r:id="rId16"/>
    <p:sldId id="282" r:id="rId17"/>
    <p:sldId id="261" r:id="rId18"/>
    <p:sldId id="263" r:id="rId19"/>
    <p:sldId id="289" r:id="rId20"/>
    <p:sldId id="264" r:id="rId21"/>
    <p:sldId id="277" r:id="rId22"/>
    <p:sldId id="278" r:id="rId23"/>
    <p:sldId id="279" r:id="rId24"/>
    <p:sldId id="265" r:id="rId25"/>
    <p:sldId id="280" r:id="rId26"/>
    <p:sldId id="287" r:id="rId27"/>
    <p:sldId id="281" r:id="rId28"/>
    <p:sldId id="288" r:id="rId29"/>
    <p:sldId id="290"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A"/>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1B24A-E09F-4384-B604-A37D2E1C0ACC}" v="2" dt="2021-08-19T12:51:36.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sorterViewPr>
    <p:cViewPr>
      <p:scale>
        <a:sx n="100" d="100"/>
        <a:sy n="100" d="100"/>
      </p:scale>
      <p:origin x="0" y="-21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EECBF-6A3B-4D4A-AF13-F27E27476075}" type="datetimeFigureOut">
              <a:rPr lang="de-DE" smtClean="0"/>
              <a:t>03.11.2021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91257-645A-4E73-88A9-56FCE0492A74}" type="slidenum">
              <a:rPr lang="de-DE" smtClean="0"/>
              <a:t>‹Nr.›</a:t>
            </a:fld>
            <a:endParaRPr lang="de-DE"/>
          </a:p>
        </p:txBody>
      </p:sp>
    </p:spTree>
    <p:extLst>
      <p:ext uri="{BB962C8B-B14F-4D97-AF65-F5344CB8AC3E}">
        <p14:creationId xmlns:p14="http://schemas.microsoft.com/office/powerpoint/2010/main" val="329426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C4023-A1EC-4C42-8A8D-19B8D0B0DB67}"/>
              </a:ext>
            </a:extLst>
          </p:cNvPr>
          <p:cNvSpPr>
            <a:spLocks noGrp="1"/>
          </p:cNvSpPr>
          <p:nvPr>
            <p:ph type="ctrTitle"/>
          </p:nvPr>
        </p:nvSpPr>
        <p:spPr>
          <a:xfrm>
            <a:off x="1524004" y="1122363"/>
            <a:ext cx="9143999"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DE5568C-1293-4326-831B-55F27F322CD5}"/>
              </a:ext>
            </a:extLst>
          </p:cNvPr>
          <p:cNvSpPr>
            <a:spLocks noGrp="1"/>
          </p:cNvSpPr>
          <p:nvPr>
            <p:ph type="subTitle" idx="1"/>
          </p:nvPr>
        </p:nvSpPr>
        <p:spPr>
          <a:xfrm>
            <a:off x="1524004" y="3602040"/>
            <a:ext cx="9143999" cy="1655762"/>
          </a:xfrm>
        </p:spPr>
        <p:txBody>
          <a:bodyPr/>
          <a:lstStyle>
            <a:lvl1pPr marL="0" indent="0" algn="ctr">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p>
        </p:txBody>
      </p:sp>
      <p:sp>
        <p:nvSpPr>
          <p:cNvPr id="4" name="Datumsplatzhalter 3">
            <a:extLst>
              <a:ext uri="{FF2B5EF4-FFF2-40B4-BE49-F238E27FC236}">
                <a16:creationId xmlns:a16="http://schemas.microsoft.com/office/drawing/2014/main" id="{70382382-B2EC-4170-B74F-5C0C6C0E24C9}"/>
              </a:ext>
            </a:extLst>
          </p:cNvPr>
          <p:cNvSpPr>
            <a:spLocks noGrp="1"/>
          </p:cNvSpPr>
          <p:nvPr>
            <p:ph type="dt" sz="half" idx="10"/>
          </p:nvPr>
        </p:nvSpPr>
        <p:spPr/>
        <p:txBody>
          <a:bodyPr/>
          <a:lstStyle/>
          <a:p>
            <a:fld id="{00D34C25-DF12-4AE9-8B74-1B02150B7027}" type="datetime1">
              <a:rPr lang="de-DE" smtClean="0"/>
              <a:t>03.11.2021</a:t>
            </a:fld>
            <a:endParaRPr lang="de-DE"/>
          </a:p>
        </p:txBody>
      </p:sp>
      <p:sp>
        <p:nvSpPr>
          <p:cNvPr id="5" name="Fußzeilenplatzhalter 4">
            <a:extLst>
              <a:ext uri="{FF2B5EF4-FFF2-40B4-BE49-F238E27FC236}">
                <a16:creationId xmlns:a16="http://schemas.microsoft.com/office/drawing/2014/main" id="{7FC28ED4-CD73-4B6D-93FC-BC34057D76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C6B7CC5-5E8C-400D-9997-AC9AC0935DA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1608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CD9BC-57BD-42F1-8E50-E35CADFF9F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073CB87-F1FD-4D60-93B8-D141DC87911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618813-19C4-4D42-B166-1FA6E7ED6FB2}"/>
              </a:ext>
            </a:extLst>
          </p:cNvPr>
          <p:cNvSpPr>
            <a:spLocks noGrp="1"/>
          </p:cNvSpPr>
          <p:nvPr>
            <p:ph type="dt" sz="half" idx="10"/>
          </p:nvPr>
        </p:nvSpPr>
        <p:spPr/>
        <p:txBody>
          <a:bodyPr/>
          <a:lstStyle/>
          <a:p>
            <a:fld id="{D1B95FC2-1273-4414-BE78-4BCF6EFB7CFF}" type="datetime1">
              <a:rPr lang="de-DE" smtClean="0"/>
              <a:t>03.11.2021</a:t>
            </a:fld>
            <a:endParaRPr lang="de-DE"/>
          </a:p>
        </p:txBody>
      </p:sp>
      <p:sp>
        <p:nvSpPr>
          <p:cNvPr id="5" name="Fußzeilenplatzhalter 4">
            <a:extLst>
              <a:ext uri="{FF2B5EF4-FFF2-40B4-BE49-F238E27FC236}">
                <a16:creationId xmlns:a16="http://schemas.microsoft.com/office/drawing/2014/main" id="{D15A2D6A-9741-4A41-A2D5-0F0C7FCBE0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10B82C-4CA9-4083-9428-FC30ED413F56}"/>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0157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3E1F1E1-D53E-47C9-A7A2-4DDC863E0C31}"/>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8CC58D3-FB98-4D3F-8B1E-E849A8AD0FA2}"/>
              </a:ext>
            </a:extLst>
          </p:cNvPr>
          <p:cNvSpPr>
            <a:spLocks noGrp="1"/>
          </p:cNvSpPr>
          <p:nvPr>
            <p:ph type="body" orient="vert" idx="1"/>
          </p:nvPr>
        </p:nvSpPr>
        <p:spPr>
          <a:xfrm>
            <a:off x="838205" y="365125"/>
            <a:ext cx="773429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116BD4-AC0D-47F3-BCFC-BD8AE894356A}"/>
              </a:ext>
            </a:extLst>
          </p:cNvPr>
          <p:cNvSpPr>
            <a:spLocks noGrp="1"/>
          </p:cNvSpPr>
          <p:nvPr>
            <p:ph type="dt" sz="half" idx="10"/>
          </p:nvPr>
        </p:nvSpPr>
        <p:spPr/>
        <p:txBody>
          <a:bodyPr/>
          <a:lstStyle/>
          <a:p>
            <a:fld id="{BA1539FF-F331-46FC-8787-039B93C5830A}" type="datetime1">
              <a:rPr lang="de-DE" smtClean="0"/>
              <a:t>03.11.2021</a:t>
            </a:fld>
            <a:endParaRPr lang="de-DE"/>
          </a:p>
        </p:txBody>
      </p:sp>
      <p:sp>
        <p:nvSpPr>
          <p:cNvPr id="5" name="Fußzeilenplatzhalter 4">
            <a:extLst>
              <a:ext uri="{FF2B5EF4-FFF2-40B4-BE49-F238E27FC236}">
                <a16:creationId xmlns:a16="http://schemas.microsoft.com/office/drawing/2014/main" id="{E4D25129-AF15-4187-BF7A-A72024ED1D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11F92D-0C4C-477A-959D-79DB4F4D292E}"/>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63679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elfolie">
    <p:spTree>
      <p:nvGrpSpPr>
        <p:cNvPr id="1" name=""/>
        <p:cNvGrpSpPr/>
        <p:nvPr/>
      </p:nvGrpSpPr>
      <p:grpSpPr>
        <a:xfrm>
          <a:off x="0" y="0"/>
          <a:ext cx="0" cy="0"/>
          <a:chOff x="0" y="0"/>
          <a:chExt cx="0" cy="0"/>
        </a:xfrm>
      </p:grpSpPr>
      <p:pic>
        <p:nvPicPr>
          <p:cNvPr id="6" name="Grafik 5" descr="Ein Bild, das Zeichnung enthält.&#10;&#10;Automatisch generierte Beschreibung">
            <a:extLst>
              <a:ext uri="{FF2B5EF4-FFF2-40B4-BE49-F238E27FC236}">
                <a16:creationId xmlns:a16="http://schemas.microsoft.com/office/drawing/2014/main" id="{83293872-1413-45F6-A8B7-45E5D8800B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173"/>
            <a:ext cx="12192000" cy="6857657"/>
          </a:xfrm>
          <a:prstGeom prst="rect">
            <a:avLst/>
          </a:prstGeom>
        </p:spPr>
      </p:pic>
      <p:pic>
        <p:nvPicPr>
          <p:cNvPr id="8" name="Grafik 7">
            <a:extLst>
              <a:ext uri="{FF2B5EF4-FFF2-40B4-BE49-F238E27FC236}">
                <a16:creationId xmlns:a16="http://schemas.microsoft.com/office/drawing/2014/main" id="{0F73F7AE-FD06-44D3-86B5-AAB92175E82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6949444" y="5312543"/>
            <a:ext cx="4101317" cy="908450"/>
          </a:xfrm>
          <a:prstGeom prst="rect">
            <a:avLst/>
          </a:prstGeom>
        </p:spPr>
      </p:pic>
      <p:pic>
        <p:nvPicPr>
          <p:cNvPr id="4" name="Grafik 3" descr="Ein Bild, das Zeichnung enthält.&#10;&#10;Automatisch generierte Beschreibung">
            <a:extLst>
              <a:ext uri="{FF2B5EF4-FFF2-40B4-BE49-F238E27FC236}">
                <a16:creationId xmlns:a16="http://schemas.microsoft.com/office/drawing/2014/main" id="{0C87D4B3-CA05-45A9-BA76-E88742CE06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173"/>
            <a:ext cx="12192000" cy="6857657"/>
          </a:xfrm>
          <a:prstGeom prst="rect">
            <a:avLst/>
          </a:prstGeom>
        </p:spPr>
      </p:pic>
      <p:pic>
        <p:nvPicPr>
          <p:cNvPr id="5" name="Grafik 4">
            <a:extLst>
              <a:ext uri="{FF2B5EF4-FFF2-40B4-BE49-F238E27FC236}">
                <a16:creationId xmlns:a16="http://schemas.microsoft.com/office/drawing/2014/main" id="{994FD70D-F63B-4A46-B0E3-951223E5206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949444" y="5312543"/>
            <a:ext cx="4101317" cy="908450"/>
          </a:xfrm>
          <a:prstGeom prst="rect">
            <a:avLst/>
          </a:prstGeom>
        </p:spPr>
      </p:pic>
    </p:spTree>
    <p:extLst>
      <p:ext uri="{BB962C8B-B14F-4D97-AF65-F5344CB8AC3E}">
        <p14:creationId xmlns:p14="http://schemas.microsoft.com/office/powerpoint/2010/main" val="188559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ndard headline bo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2CF33D3-17B6-4F01-B05E-E0F78FA3B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2" name="Titel 1">
            <a:extLst>
              <a:ext uri="{FF2B5EF4-FFF2-40B4-BE49-F238E27FC236}">
                <a16:creationId xmlns:a16="http://schemas.microsoft.com/office/drawing/2014/main" id="{EFBDCB46-AAB7-49E3-AD39-4F3CE35D7666}"/>
              </a:ext>
            </a:extLst>
          </p:cNvPr>
          <p:cNvSpPr>
            <a:spLocks noGrp="1"/>
          </p:cNvSpPr>
          <p:nvPr>
            <p:ph type="ctrTitle"/>
          </p:nvPr>
        </p:nvSpPr>
        <p:spPr>
          <a:xfrm>
            <a:off x="498325" y="532191"/>
            <a:ext cx="10169675" cy="943428"/>
          </a:xfrm>
        </p:spPr>
        <p:txBody>
          <a:bodyPr anchor="t" anchorCtr="0">
            <a:normAutofit/>
          </a:bodyPr>
          <a:lstStyle>
            <a:lvl1pPr algn="l">
              <a:defRPr sz="4001" b="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936F576-B26E-4C30-BE4E-55D686A97D4E}"/>
              </a:ext>
            </a:extLst>
          </p:cNvPr>
          <p:cNvSpPr>
            <a:spLocks noGrp="1"/>
          </p:cNvSpPr>
          <p:nvPr>
            <p:ph type="subTitle" idx="1"/>
          </p:nvPr>
        </p:nvSpPr>
        <p:spPr>
          <a:xfrm>
            <a:off x="498325" y="1629540"/>
            <a:ext cx="11434596" cy="4418970"/>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55E173FC-3DB3-4512-879E-50E16E74B661}"/>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B48E2C3F-C81E-4EEC-809B-5B0DEEEF3817}" type="datetime1">
              <a:rPr lang="de-DE" smtClean="0"/>
              <a:t>03.11.2021</a:t>
            </a:fld>
            <a:endParaRPr lang="de-DE" dirty="0"/>
          </a:p>
        </p:txBody>
      </p:sp>
      <p:sp>
        <p:nvSpPr>
          <p:cNvPr id="5" name="Fußzeilenplatzhalter 4">
            <a:extLst>
              <a:ext uri="{FF2B5EF4-FFF2-40B4-BE49-F238E27FC236}">
                <a16:creationId xmlns:a16="http://schemas.microsoft.com/office/drawing/2014/main" id="{74BB0287-2B5B-4909-BB4A-09A72C5EEB1F}"/>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5E74A0B4-78BE-4ECB-9462-BF376E3609A9}"/>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9" name="Grafik 8">
            <a:extLst>
              <a:ext uri="{FF2B5EF4-FFF2-40B4-BE49-F238E27FC236}">
                <a16:creationId xmlns:a16="http://schemas.microsoft.com/office/drawing/2014/main" id="{1EE41F38-1E29-4DAE-A5C5-0871B10D5C5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0" name="Grafik 9">
            <a:extLst>
              <a:ext uri="{FF2B5EF4-FFF2-40B4-BE49-F238E27FC236}">
                <a16:creationId xmlns:a16="http://schemas.microsoft.com/office/drawing/2014/main" id="{1FFD230D-92D4-4F0B-9C5A-C5307464D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1" name="Grafik 10">
            <a:extLst>
              <a:ext uri="{FF2B5EF4-FFF2-40B4-BE49-F238E27FC236}">
                <a16:creationId xmlns:a16="http://schemas.microsoft.com/office/drawing/2014/main" id="{B3CF7FA0-526B-42F4-98DB-53AC79B5DA7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92291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ndard Headline dünn">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498325" y="532191"/>
            <a:ext cx="10169675" cy="943428"/>
          </a:xfrm>
        </p:spPr>
        <p:txBody>
          <a:bodyPr anchor="t" anchorCtr="0">
            <a:normAutofit/>
          </a:bodyPr>
          <a:lstStyle>
            <a:lvl1pPr algn="l">
              <a:defRPr sz="4001"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498325" y="1935238"/>
            <a:ext cx="10169675" cy="3322562"/>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latin typeface="Noto Sans "/>
              </a:defRPr>
            </a:lvl1pPr>
          </a:lstStyle>
          <a:p>
            <a:fld id="{717C1767-AE8F-46D7-AECE-0AFEB37630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4" name="Grafik 13">
            <a:extLst>
              <a:ext uri="{FF2B5EF4-FFF2-40B4-BE49-F238E27FC236}">
                <a16:creationId xmlns:a16="http://schemas.microsoft.com/office/drawing/2014/main" id="{913C9A69-71BC-4300-A2B0-52BDE59852B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4E7B1718-4185-43B3-B61F-D3D7ECFE7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5" name="Grafik 14">
            <a:extLst>
              <a:ext uri="{FF2B5EF4-FFF2-40B4-BE49-F238E27FC236}">
                <a16:creationId xmlns:a16="http://schemas.microsoft.com/office/drawing/2014/main" id="{52B945AE-AF7A-4644-A2C2-781C1BC3811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290777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ufzählung 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1AB38DC-9002-42A5-9B95-F59D00F9A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2" name="Titel 1">
            <a:extLst>
              <a:ext uri="{FF2B5EF4-FFF2-40B4-BE49-F238E27FC236}">
                <a16:creationId xmlns:a16="http://schemas.microsoft.com/office/drawing/2014/main" id="{00A85363-6E39-4FC8-9813-4068670DDD07}"/>
              </a:ext>
            </a:extLst>
          </p:cNvPr>
          <p:cNvSpPr>
            <a:spLocks noGrp="1"/>
          </p:cNvSpPr>
          <p:nvPr>
            <p:ph type="title"/>
          </p:nvPr>
        </p:nvSpPr>
        <p:spPr>
          <a:xfrm>
            <a:off x="401565" y="517676"/>
            <a:ext cx="10952239" cy="1173012"/>
          </a:xfrm>
        </p:spPr>
        <p:txBody>
          <a:bodyPr anchor="t" anchorCtr="0">
            <a:normAutofit/>
          </a:bodyPr>
          <a:lstStyle>
            <a:lvl1pPr>
              <a:defRPr sz="4001" b="1" cap="all" baseline="0">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8DBE976-B56D-411B-86B1-062F5DB757E7}"/>
              </a:ext>
            </a:extLst>
          </p:cNvPr>
          <p:cNvSpPr>
            <a:spLocks noGrp="1"/>
          </p:cNvSpPr>
          <p:nvPr>
            <p:ph idx="1"/>
          </p:nvPr>
        </p:nvSpPr>
        <p:spPr>
          <a:xfrm>
            <a:off x="401565" y="1825625"/>
            <a:ext cx="10952239" cy="4351338"/>
          </a:xfrm>
        </p:spPr>
        <p:txBody>
          <a:bodyPr/>
          <a:lstStyle>
            <a:lvl1pPr marL="228600" indent="-228600">
              <a:buClr>
                <a:srgbClr val="C1002A"/>
              </a:buClr>
              <a:buFont typeface="Wingdings" panose="05000000000000000000" pitchFamily="2" charset="2"/>
              <a:buChar char="§"/>
              <a:defRPr/>
            </a:lvl1pPr>
            <a:lvl2pPr marL="685798" indent="-228600">
              <a:buClr>
                <a:srgbClr val="C1002A"/>
              </a:buClr>
              <a:buFont typeface="Wingdings" panose="05000000000000000000" pitchFamily="2" charset="2"/>
              <a:buChar char="§"/>
              <a:defRPr/>
            </a:lvl2pPr>
            <a:lvl3pPr marL="1142997" indent="-228600">
              <a:buClr>
                <a:srgbClr val="C1002A"/>
              </a:buClr>
              <a:buFont typeface="Wingdings" panose="05000000000000000000" pitchFamily="2" charset="2"/>
              <a:buChar char="§"/>
              <a:defRPr/>
            </a:lvl3pPr>
            <a:lvl4pPr marL="1600196" indent="-228600">
              <a:buClr>
                <a:srgbClr val="C1002A"/>
              </a:buClr>
              <a:buFont typeface="Wingdings" panose="05000000000000000000" pitchFamily="2" charset="2"/>
              <a:buChar char="§"/>
              <a:defRPr/>
            </a:lvl4pPr>
            <a:lvl5pPr marL="2057393" indent="-228600">
              <a:buClr>
                <a:srgbClr val="C1002A"/>
              </a:buClr>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8C05F9F3-5B3D-4D27-AC50-42733E0DC1B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C49268A5-827E-4B7B-A3BA-4DACF61BCE9B}" type="datetime1">
              <a:rPr lang="de-DE" smtClean="0"/>
              <a:t>03.11.2021</a:t>
            </a:fld>
            <a:endParaRPr lang="de-DE" dirty="0"/>
          </a:p>
        </p:txBody>
      </p:sp>
      <p:sp>
        <p:nvSpPr>
          <p:cNvPr id="8" name="Fußzeilenplatzhalter 4">
            <a:extLst>
              <a:ext uri="{FF2B5EF4-FFF2-40B4-BE49-F238E27FC236}">
                <a16:creationId xmlns:a16="http://schemas.microsoft.com/office/drawing/2014/main" id="{747B6971-B79F-45E3-8A0E-B2B705F34CFF}"/>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D70019B9-A306-4CAF-A588-B9EFBB791F8A}"/>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266B1150-5161-4957-8DA5-89FE4D0EC2B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9" name="Grafik 8">
            <a:extLst>
              <a:ext uri="{FF2B5EF4-FFF2-40B4-BE49-F238E27FC236}">
                <a16:creationId xmlns:a16="http://schemas.microsoft.com/office/drawing/2014/main" id="{0B04D3BF-096D-443F-A781-FEEDC6F292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E8A6C834-84FD-4FEA-9C0A-E53221CCCD83}"/>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952584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 Quadrat rot">
    <p:spTree>
      <p:nvGrpSpPr>
        <p:cNvPr id="1" name=""/>
        <p:cNvGrpSpPr/>
        <p:nvPr/>
      </p:nvGrpSpPr>
      <p:grpSpPr>
        <a:xfrm>
          <a:off x="0" y="0"/>
          <a:ext cx="0" cy="0"/>
          <a:chOff x="0" y="0"/>
          <a:chExt cx="0" cy="0"/>
        </a:xfrm>
      </p:grpSpPr>
      <p:pic>
        <p:nvPicPr>
          <p:cNvPr id="3" name="Grafik 2" descr="Ein Bild, das drinnen, Gebäude, sitzend, Tisch enthält.&#10;&#10;Automatisch generierte Beschreibung">
            <a:extLst>
              <a:ext uri="{FF2B5EF4-FFF2-40B4-BE49-F238E27FC236}">
                <a16:creationId xmlns:a16="http://schemas.microsoft.com/office/drawing/2014/main" id="{AE33E8E4-29A4-4CB6-869E-89ADF8B584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 y="0"/>
            <a:ext cx="12192000"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5423564-5C83-447D-BE28-1EE8E1E634FA}"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pic>
        <p:nvPicPr>
          <p:cNvPr id="12" name="Grafik 11" descr="Ein Bild, das Becher, Zeichnung enthält.&#10;&#10;Automatisch generierte Beschreibung">
            <a:extLst>
              <a:ext uri="{FF2B5EF4-FFF2-40B4-BE49-F238E27FC236}">
                <a16:creationId xmlns:a16="http://schemas.microsoft.com/office/drawing/2014/main" id="{99341B22-AB51-4815-AA58-0897913031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23915" y="6325965"/>
            <a:ext cx="554899" cy="425892"/>
          </a:xfrm>
          <a:prstGeom prst="rect">
            <a:avLst/>
          </a:prstGeom>
        </p:spPr>
      </p:pic>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4" name="Rechteck 13">
            <a:extLst>
              <a:ext uri="{FF2B5EF4-FFF2-40B4-BE49-F238E27FC236}">
                <a16:creationId xmlns:a16="http://schemas.microsoft.com/office/drawing/2014/main" id="{379283CC-5882-49AB-AFAF-0F30BC80FBD7}"/>
              </a:ext>
            </a:extLst>
          </p:cNvPr>
          <p:cNvSpPr>
            <a:spLocks noChangeAspect="1"/>
          </p:cNvSpPr>
          <p:nvPr/>
        </p:nvSpPr>
        <p:spPr>
          <a:xfrm>
            <a:off x="6540516" y="655572"/>
            <a:ext cx="5153159" cy="5153160"/>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6684844" y="990612"/>
            <a:ext cx="5016516" cy="2001459"/>
          </a:xfrm>
        </p:spPr>
        <p:txBody>
          <a:bodyPr anchor="t" anchorCtr="0">
            <a:normAutofit/>
          </a:bodyPr>
          <a:lstStyle>
            <a:lvl1pPr algn="l">
              <a:defRPr sz="3199" cap="all" baseline="0">
                <a:solidFill>
                  <a:schemeClr val="bg1"/>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684848" y="4254500"/>
            <a:ext cx="4739067" cy="1282700"/>
          </a:xfrm>
        </p:spPr>
        <p:txBody>
          <a:bodyPr/>
          <a:lstStyle>
            <a:lvl1pPr marL="0" indent="0" algn="l">
              <a:buNone/>
              <a:defRPr sz="2399">
                <a:solidFill>
                  <a:schemeClr val="bg1"/>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5" name="Grafik 14">
            <a:extLst>
              <a:ext uri="{FF2B5EF4-FFF2-40B4-BE49-F238E27FC236}">
                <a16:creationId xmlns:a16="http://schemas.microsoft.com/office/drawing/2014/main" id="{53D9D07B-AAED-4FF5-825D-2EC42395D57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7" name="Grafik 16">
            <a:extLst>
              <a:ext uri="{FF2B5EF4-FFF2-40B4-BE49-F238E27FC236}">
                <a16:creationId xmlns:a16="http://schemas.microsoft.com/office/drawing/2014/main" id="{5EB4C0D1-1A44-456B-9F7D-DB820FFAD8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8" name="Grafik 17" descr="Ein Bild, das Becher, Zeichnung enthält.&#10;&#10;Automatisch generierte Beschreibung">
            <a:extLst>
              <a:ext uri="{FF2B5EF4-FFF2-40B4-BE49-F238E27FC236}">
                <a16:creationId xmlns:a16="http://schemas.microsoft.com/office/drawing/2014/main" id="{7CF5C485-068D-45B7-A663-A3976CDAAA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23915" y="6325965"/>
            <a:ext cx="554899" cy="425892"/>
          </a:xfrm>
          <a:prstGeom prst="rect">
            <a:avLst/>
          </a:prstGeom>
        </p:spPr>
      </p:pic>
      <p:sp>
        <p:nvSpPr>
          <p:cNvPr id="19" name="Rechteck 18">
            <a:extLst>
              <a:ext uri="{FF2B5EF4-FFF2-40B4-BE49-F238E27FC236}">
                <a16:creationId xmlns:a16="http://schemas.microsoft.com/office/drawing/2014/main" id="{326E412B-351E-4AE4-841E-B288DBE4BA03}"/>
              </a:ext>
            </a:extLst>
          </p:cNvPr>
          <p:cNvSpPr>
            <a:spLocks noChangeAspect="1"/>
          </p:cNvSpPr>
          <p:nvPr userDrawn="1"/>
        </p:nvSpPr>
        <p:spPr>
          <a:xfrm>
            <a:off x="6540516" y="356616"/>
            <a:ext cx="5452115" cy="5452116"/>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dirty="0"/>
          </a:p>
        </p:txBody>
      </p:sp>
      <p:pic>
        <p:nvPicPr>
          <p:cNvPr id="20" name="Grafik 19">
            <a:extLst>
              <a:ext uri="{FF2B5EF4-FFF2-40B4-BE49-F238E27FC236}">
                <a16:creationId xmlns:a16="http://schemas.microsoft.com/office/drawing/2014/main" id="{C7F122F2-0E4F-476D-8074-926E4010F9BF}"/>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662341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quadratisch">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1E5F245C-2789-4953-91DD-3CA1322535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0" indent="0" algn="l">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AEC63B85-136A-4E0A-BFA3-7597DA58D1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69AA83B8-1648-407E-81BC-BC806CF83E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15" name="Grafik 14">
            <a:extLst>
              <a:ext uri="{FF2B5EF4-FFF2-40B4-BE49-F238E27FC236}">
                <a16:creationId xmlns:a16="http://schemas.microsoft.com/office/drawing/2014/main" id="{B18CD704-1620-4F10-8BA9-403069732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6" name="Grafik 15">
            <a:extLst>
              <a:ext uri="{FF2B5EF4-FFF2-40B4-BE49-F238E27FC236}">
                <a16:creationId xmlns:a16="http://schemas.microsoft.com/office/drawing/2014/main" id="{D894635E-9F15-4EF8-9C98-5B9CB8FB25F3}"/>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78563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quadratisch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495272C8-3394-402B-9345-48EE75BDC0B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C2CBA656-BB91-4A83-B051-088FBF731DE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C1A46AD5-984E-4803-9E33-FB898DEA366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15" name="Grafik 14">
            <a:extLst>
              <a:ext uri="{FF2B5EF4-FFF2-40B4-BE49-F238E27FC236}">
                <a16:creationId xmlns:a16="http://schemas.microsoft.com/office/drawing/2014/main" id="{261E5381-4138-4017-9358-C74B8AAD5D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6" name="Grafik 15">
            <a:extLst>
              <a:ext uri="{FF2B5EF4-FFF2-40B4-BE49-F238E27FC236}">
                <a16:creationId xmlns:a16="http://schemas.microsoft.com/office/drawing/2014/main" id="{819CBD5F-39A6-4F16-8CF9-68E836FB22FC}"/>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419313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lammer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3BC7302F-FF12-4734-9ADD-49062406270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69014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79EC2314-0C3F-4360-AA0C-233650FC9F2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E11DD79C-C815-473C-A4E3-5E9C6D836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15" name="Grafik 14">
            <a:extLst>
              <a:ext uri="{FF2B5EF4-FFF2-40B4-BE49-F238E27FC236}">
                <a16:creationId xmlns:a16="http://schemas.microsoft.com/office/drawing/2014/main" id="{8157766B-1B8B-4D11-9CEC-9B2829C354C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16" name="Grafik 15">
            <a:extLst>
              <a:ext uri="{FF2B5EF4-FFF2-40B4-BE49-F238E27FC236}">
                <a16:creationId xmlns:a16="http://schemas.microsoft.com/office/drawing/2014/main" id="{9F16212F-DBFB-403D-BF3E-9982D51954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7" name="Grafik 16">
            <a:extLst>
              <a:ext uri="{FF2B5EF4-FFF2-40B4-BE49-F238E27FC236}">
                <a16:creationId xmlns:a16="http://schemas.microsoft.com/office/drawing/2014/main" id="{6CF0C85D-F61B-413C-9E7B-CD582C478646}"/>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51446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8E4DE-CBF1-4E71-8A96-AE33D301A7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9CEAA2F-787A-45A0-813D-B900A6B5599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8AA749-9A30-4C96-8A81-5A4E24A88A8F}"/>
              </a:ext>
            </a:extLst>
          </p:cNvPr>
          <p:cNvSpPr>
            <a:spLocks noGrp="1"/>
          </p:cNvSpPr>
          <p:nvPr>
            <p:ph type="dt" sz="half" idx="10"/>
          </p:nvPr>
        </p:nvSpPr>
        <p:spPr/>
        <p:txBody>
          <a:bodyPr/>
          <a:lstStyle/>
          <a:p>
            <a:fld id="{0764B8E2-0126-45EB-9C8B-B8107186DDC0}" type="datetime1">
              <a:rPr lang="de-DE" smtClean="0"/>
              <a:t>03.11.2021</a:t>
            </a:fld>
            <a:endParaRPr lang="de-DE"/>
          </a:p>
        </p:txBody>
      </p:sp>
      <p:sp>
        <p:nvSpPr>
          <p:cNvPr id="5" name="Fußzeilenplatzhalter 4">
            <a:extLst>
              <a:ext uri="{FF2B5EF4-FFF2-40B4-BE49-F238E27FC236}">
                <a16:creationId xmlns:a16="http://schemas.microsoft.com/office/drawing/2014/main" id="{4B4CD4B6-64C8-4189-BFBB-E67166348EE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B97FC26-2697-44D3-8697-0DE738AEED54}"/>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630454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lammer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B6AC83E-F755-44FF-88E0-23891314D52F}"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ctr">
              <a:lnSpc>
                <a:spcPct val="100000"/>
              </a:lnSpc>
              <a:defRPr sz="3199" cap="all" baseline="0">
                <a:solidFill>
                  <a:srgbClr val="636363"/>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0" indent="0" algn="l">
              <a:buClr>
                <a:srgbClr val="C1002A"/>
              </a:buClr>
              <a:buFont typeface="Wingdings" panose="05000000000000000000" pitchFamily="2" charset="2"/>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B0DBB178-0375-472C-9DAC-0EFCCF7654F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140E6259-72BE-48CB-A8BD-7C87C8B5F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15" name="Grafik 14">
            <a:extLst>
              <a:ext uri="{FF2B5EF4-FFF2-40B4-BE49-F238E27FC236}">
                <a16:creationId xmlns:a16="http://schemas.microsoft.com/office/drawing/2014/main" id="{5558B768-3CD0-49DA-9445-BE7B2B488AD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16" name="Grafik 15">
            <a:extLst>
              <a:ext uri="{FF2B5EF4-FFF2-40B4-BE49-F238E27FC236}">
                <a16:creationId xmlns:a16="http://schemas.microsoft.com/office/drawing/2014/main" id="{07A2C963-CDF4-4174-932A-9F56E75D57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7" name="Grafik 16">
            <a:extLst>
              <a:ext uri="{FF2B5EF4-FFF2-40B4-BE49-F238E27FC236}">
                <a16:creationId xmlns:a16="http://schemas.microsoft.com/office/drawing/2014/main" id="{DB7E3C00-DB97-490C-B510-7506737824D4}"/>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90410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Aufzählung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3827-0472-449B-9B3F-0D5CD52133C7}"/>
              </a:ext>
            </a:extLst>
          </p:cNvPr>
          <p:cNvSpPr>
            <a:spLocks noGrp="1"/>
          </p:cNvSpPr>
          <p:nvPr>
            <p:ph type="title"/>
          </p:nvPr>
        </p:nvSpPr>
        <p:spPr>
          <a:xfrm>
            <a:off x="317501" y="365127"/>
            <a:ext cx="10515599" cy="1325563"/>
          </a:xfrm>
        </p:spPr>
        <p:txBody>
          <a:bodyPr>
            <a:normAutofit/>
          </a:bodyPr>
          <a:lstStyle>
            <a:lvl1pPr>
              <a:defRPr sz="4001" b="1">
                <a:solidFill>
                  <a:srgbClr val="C1002A"/>
                </a:solidFill>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7076BF11-8EBD-4E01-9D65-A94D0DFFD6F3}"/>
              </a:ext>
            </a:extLst>
          </p:cNvPr>
          <p:cNvSpPr>
            <a:spLocks noGrp="1"/>
          </p:cNvSpPr>
          <p:nvPr>
            <p:ph sz="half" idx="1"/>
          </p:nvPr>
        </p:nvSpPr>
        <p:spPr>
          <a:xfrm>
            <a:off x="317502" y="1825625"/>
            <a:ext cx="5181601" cy="4351338"/>
          </a:xfrm>
        </p:spPr>
        <p:txBody>
          <a:bodyPr/>
          <a:lstStyle>
            <a:lvl1pPr marL="457198" indent="-457198">
              <a:buClr>
                <a:srgbClr val="C1002A"/>
              </a:buClr>
              <a:buFont typeface="Wingdings" panose="05000000000000000000" pitchFamily="2" charset="2"/>
              <a:buChar char="§"/>
              <a:defRPr/>
            </a:lvl1pPr>
            <a:lvl2pPr marL="800097" indent="-342899">
              <a:buClr>
                <a:srgbClr val="C1002A"/>
              </a:buClr>
              <a:buFont typeface="Wingdings" panose="05000000000000000000" pitchFamily="2" charset="2"/>
              <a:buChar char="§"/>
              <a:defRPr/>
            </a:lvl2pPr>
            <a:lvl3pPr marL="1257296" indent="-342899">
              <a:buClr>
                <a:srgbClr val="C1002A"/>
              </a:buClr>
              <a:buFont typeface="Wingdings" panose="05000000000000000000" pitchFamily="2" charset="2"/>
              <a:buChar char="§"/>
              <a:defRPr/>
            </a:lvl3pPr>
            <a:lvl4pPr marL="1657344" indent="-285750">
              <a:buClr>
                <a:srgbClr val="C1002A"/>
              </a:buClr>
              <a:buFont typeface="Wingdings" panose="05000000000000000000" pitchFamily="2" charset="2"/>
              <a:buChar char="§"/>
              <a:defRPr/>
            </a:lvl4pPr>
            <a:lvl5pPr marL="2114544" indent="-285750">
              <a:buClr>
                <a:srgbClr val="C1002A"/>
              </a:buClr>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05DA1F09-1559-4E37-93FC-2DE73747E606}"/>
              </a:ext>
            </a:extLst>
          </p:cNvPr>
          <p:cNvSpPr>
            <a:spLocks noGrp="1"/>
          </p:cNvSpPr>
          <p:nvPr>
            <p:ph sz="half" idx="2"/>
          </p:nvPr>
        </p:nvSpPr>
        <p:spPr>
          <a:xfrm>
            <a:off x="5651503" y="1825625"/>
            <a:ext cx="5181601" cy="4351338"/>
          </a:xfrm>
        </p:spPr>
        <p:txBody>
          <a:bodyPr/>
          <a:lstStyle>
            <a:lvl1pPr marL="228600" indent="-228600">
              <a:buClr>
                <a:srgbClr val="C1002A"/>
              </a:buClr>
              <a:buFont typeface="Wingdings" panose="05000000000000000000" pitchFamily="2" charset="2"/>
              <a:buChar char="§"/>
              <a:defRPr/>
            </a:lvl1pPr>
            <a:lvl2pPr marL="685798" indent="-228600">
              <a:buClr>
                <a:srgbClr val="C1002A"/>
              </a:buClr>
              <a:buFont typeface="Wingdings" panose="05000000000000000000" pitchFamily="2" charset="2"/>
              <a:buChar char="§"/>
              <a:defRPr/>
            </a:lvl2pPr>
            <a:lvl3pPr marL="1142997" indent="-228600">
              <a:buClr>
                <a:srgbClr val="C1002A"/>
              </a:buClr>
              <a:buFont typeface="Wingdings" panose="05000000000000000000" pitchFamily="2" charset="2"/>
              <a:buChar char="§"/>
              <a:defRPr/>
            </a:lvl3pPr>
            <a:lvl4pPr marL="1600196" indent="-228600">
              <a:buClr>
                <a:srgbClr val="C1002A"/>
              </a:buClr>
              <a:buFont typeface="Wingdings" panose="05000000000000000000" pitchFamily="2" charset="2"/>
              <a:buChar char="§"/>
              <a:defRPr/>
            </a:lvl4pPr>
            <a:lvl5pPr marL="2057393" indent="-228600">
              <a:buClr>
                <a:srgbClr val="C1002A"/>
              </a:buClr>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8" name="Grafik 7">
            <a:extLst>
              <a:ext uri="{FF2B5EF4-FFF2-40B4-BE49-F238E27FC236}">
                <a16:creationId xmlns:a16="http://schemas.microsoft.com/office/drawing/2014/main" id="{6E64D91A-61AA-4CF2-B280-BBA64C6B2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462E5842-CD6A-4432-9604-D4C9684A804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D901B22F-84A4-4850-BECC-B7B57681BB29}" type="datetime1">
              <a:rPr lang="de-DE" smtClean="0"/>
              <a:t>03.11.2021</a:t>
            </a:fld>
            <a:endParaRPr lang="de-DE" dirty="0"/>
          </a:p>
        </p:txBody>
      </p:sp>
      <p:sp>
        <p:nvSpPr>
          <p:cNvPr id="10" name="Fußzeilenplatzhalter 4">
            <a:extLst>
              <a:ext uri="{FF2B5EF4-FFF2-40B4-BE49-F238E27FC236}">
                <a16:creationId xmlns:a16="http://schemas.microsoft.com/office/drawing/2014/main" id="{7A1A5571-AABB-42EC-A030-BC454E318984}"/>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65A81B3C-260C-450F-B73B-C5D6783EB3A1}"/>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F5B51A51-F05A-4202-B30C-21C20842494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1" name="Grafik 10">
            <a:extLst>
              <a:ext uri="{FF2B5EF4-FFF2-40B4-BE49-F238E27FC236}">
                <a16:creationId xmlns:a16="http://schemas.microsoft.com/office/drawing/2014/main" id="{A0C9806B-3273-4EC9-95C7-BB6953A66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4" name="Grafik 13">
            <a:extLst>
              <a:ext uri="{FF2B5EF4-FFF2-40B4-BE49-F238E27FC236}">
                <a16:creationId xmlns:a16="http://schemas.microsoft.com/office/drawing/2014/main" id="{71CE5359-7ABF-426A-941C-EE068D32833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026933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E7DBA-3DC6-47B1-BFA8-B1454371AB5D}"/>
              </a:ext>
            </a:extLst>
          </p:cNvPr>
          <p:cNvSpPr>
            <a:spLocks noGrp="1"/>
          </p:cNvSpPr>
          <p:nvPr>
            <p:ph type="title"/>
          </p:nvPr>
        </p:nvSpPr>
        <p:spPr>
          <a:xfrm>
            <a:off x="349254" y="365127"/>
            <a:ext cx="11004550" cy="1325563"/>
          </a:xfrm>
        </p:spPr>
        <p:txBody>
          <a:bodyPr anchor="t" anchorCtr="0">
            <a:normAutofit/>
          </a:bodyPr>
          <a:lstStyle>
            <a:lvl1pPr>
              <a:defRPr sz="400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pic>
        <p:nvPicPr>
          <p:cNvPr id="6" name="Grafik 5">
            <a:extLst>
              <a:ext uri="{FF2B5EF4-FFF2-40B4-BE49-F238E27FC236}">
                <a16:creationId xmlns:a16="http://schemas.microsoft.com/office/drawing/2014/main" id="{3F2E3DDD-FB40-4971-A25B-81B51850E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7" name="Datumsplatzhalter 3">
            <a:extLst>
              <a:ext uri="{FF2B5EF4-FFF2-40B4-BE49-F238E27FC236}">
                <a16:creationId xmlns:a16="http://schemas.microsoft.com/office/drawing/2014/main" id="{B2B32DE5-793D-4F4F-B315-00670EA563B3}"/>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9C88565D-D52A-4174-A464-285F685261AB}" type="datetime1">
              <a:rPr lang="de-DE" smtClean="0"/>
              <a:t>03.11.2021</a:t>
            </a:fld>
            <a:endParaRPr lang="de-DE" dirty="0"/>
          </a:p>
        </p:txBody>
      </p:sp>
      <p:sp>
        <p:nvSpPr>
          <p:cNvPr id="8" name="Fußzeilenplatzhalter 4">
            <a:extLst>
              <a:ext uri="{FF2B5EF4-FFF2-40B4-BE49-F238E27FC236}">
                <a16:creationId xmlns:a16="http://schemas.microsoft.com/office/drawing/2014/main" id="{5C5B6153-BEE8-47E3-97C7-0394CF075D24}"/>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0" name="Foliennummernplatzhalter 5">
            <a:extLst>
              <a:ext uri="{FF2B5EF4-FFF2-40B4-BE49-F238E27FC236}">
                <a16:creationId xmlns:a16="http://schemas.microsoft.com/office/drawing/2014/main" id="{677DF803-AA9A-4908-BA96-E9AF4F96C1A7}"/>
              </a:ext>
            </a:extLst>
          </p:cNvPr>
          <p:cNvSpPr>
            <a:spLocks noGrp="1"/>
          </p:cNvSpPr>
          <p:nvPr>
            <p:ph type="sldNum" sz="quarter" idx="12"/>
          </p:nvPr>
        </p:nvSpPr>
        <p:spPr>
          <a:xfrm>
            <a:off x="58003" y="6356352"/>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7EB67614-E770-45D4-84C8-887FA2166A2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9" name="Grafik 8">
            <a:extLst>
              <a:ext uri="{FF2B5EF4-FFF2-40B4-BE49-F238E27FC236}">
                <a16:creationId xmlns:a16="http://schemas.microsoft.com/office/drawing/2014/main" id="{92A27BDE-FE6B-48EA-98BF-44CEC51309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2" name="Grafik 11">
            <a:extLst>
              <a:ext uri="{FF2B5EF4-FFF2-40B4-BE49-F238E27FC236}">
                <a16:creationId xmlns:a16="http://schemas.microsoft.com/office/drawing/2014/main" id="{6CD6B64F-8A81-44DC-B3B3-D7A23B3BBFE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312337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49CA4-D486-43FD-8C93-788B504D0CD5}"/>
              </a:ext>
            </a:extLst>
          </p:cNvPr>
          <p:cNvSpPr>
            <a:spLocks noGrp="1"/>
          </p:cNvSpPr>
          <p:nvPr>
            <p:ph type="title"/>
          </p:nvPr>
        </p:nvSpPr>
        <p:spPr>
          <a:xfrm>
            <a:off x="338138" y="457200"/>
            <a:ext cx="11017250" cy="1117600"/>
          </a:xfrm>
        </p:spPr>
        <p:txBody>
          <a:bodyPr anchor="t" anchorCtr="0"/>
          <a:lstStyle>
            <a:lvl1pPr>
              <a:defRPr sz="3199"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925E20F-A383-4249-B3C7-0CA6BCEC8C70}"/>
              </a:ext>
            </a:extLst>
          </p:cNvPr>
          <p:cNvSpPr>
            <a:spLocks noGrp="1"/>
          </p:cNvSpPr>
          <p:nvPr>
            <p:ph idx="1"/>
          </p:nvPr>
        </p:nvSpPr>
        <p:spPr>
          <a:xfrm>
            <a:off x="5183189" y="1839914"/>
            <a:ext cx="6172200" cy="3811588"/>
          </a:xfrm>
        </p:spPr>
        <p:txBody>
          <a:bodyPr/>
          <a:lstStyle>
            <a:lvl1pPr marL="228600" indent="-228600">
              <a:buClr>
                <a:srgbClr val="C1002A"/>
              </a:buClr>
              <a:buFont typeface="Wingdings" panose="05000000000000000000" pitchFamily="2" charset="2"/>
              <a:buChar char="§"/>
              <a:defRPr sz="3199"/>
            </a:lvl1pPr>
            <a:lvl2pPr marL="685798" indent="-228600">
              <a:buClr>
                <a:srgbClr val="C1002A"/>
              </a:buClr>
              <a:buFont typeface="Wingdings" panose="05000000000000000000" pitchFamily="2" charset="2"/>
              <a:buChar char="§"/>
              <a:defRPr sz="2800"/>
            </a:lvl2pPr>
            <a:lvl3pPr marL="1142997" indent="-228600">
              <a:buClr>
                <a:srgbClr val="C1002A"/>
              </a:buClr>
              <a:buFont typeface="Wingdings" panose="05000000000000000000" pitchFamily="2" charset="2"/>
              <a:buChar char="§"/>
              <a:defRPr sz="2399"/>
            </a:lvl3pPr>
            <a:lvl4pPr marL="1600196" indent="-228600">
              <a:buClr>
                <a:srgbClr val="C1002A"/>
              </a:buClr>
              <a:buFont typeface="Wingdings" panose="05000000000000000000" pitchFamily="2" charset="2"/>
              <a:buChar char="§"/>
              <a:defRPr sz="2000"/>
            </a:lvl4pPr>
            <a:lvl5pPr marL="2057393" indent="-228600">
              <a:buClr>
                <a:srgbClr val="C1002A"/>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EA973379-8140-48BE-B1E1-DABA2718B1F7}"/>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pic>
        <p:nvPicPr>
          <p:cNvPr id="8" name="Grafik 7">
            <a:extLst>
              <a:ext uri="{FF2B5EF4-FFF2-40B4-BE49-F238E27FC236}">
                <a16:creationId xmlns:a16="http://schemas.microsoft.com/office/drawing/2014/main" id="{9C23161F-F2CB-4004-9FEF-2D1D6302B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FE37C01D-5F37-4947-AB96-E741DC2B3F86}"/>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C07F259-F45F-44A9-B9C2-14213F0F51B9}" type="datetime1">
              <a:rPr lang="de-DE" smtClean="0"/>
              <a:t>03.11.2021</a:t>
            </a:fld>
            <a:endParaRPr lang="de-DE" dirty="0"/>
          </a:p>
        </p:txBody>
      </p:sp>
      <p:sp>
        <p:nvSpPr>
          <p:cNvPr id="10" name="Fußzeilenplatzhalter 4">
            <a:extLst>
              <a:ext uri="{FF2B5EF4-FFF2-40B4-BE49-F238E27FC236}">
                <a16:creationId xmlns:a16="http://schemas.microsoft.com/office/drawing/2014/main" id="{F9157ED4-E1DD-40C9-B5AA-765B6B291DA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01B277A7-0D9E-41D0-A580-D301AE0BD919}"/>
              </a:ext>
            </a:extLst>
          </p:cNvPr>
          <p:cNvSpPr>
            <a:spLocks noGrp="1"/>
          </p:cNvSpPr>
          <p:nvPr>
            <p:ph type="sldNum" sz="quarter" idx="12"/>
          </p:nvPr>
        </p:nvSpPr>
        <p:spPr>
          <a:xfrm>
            <a:off x="58003" y="6356352"/>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35EA022C-C442-4CA1-9262-88880F533D9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1" name="Grafik 10">
            <a:extLst>
              <a:ext uri="{FF2B5EF4-FFF2-40B4-BE49-F238E27FC236}">
                <a16:creationId xmlns:a16="http://schemas.microsoft.com/office/drawing/2014/main" id="{4E9CF0AE-68B3-4CBD-83FE-6231D5818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4" name="Grafik 13">
            <a:extLst>
              <a:ext uri="{FF2B5EF4-FFF2-40B4-BE49-F238E27FC236}">
                <a16:creationId xmlns:a16="http://schemas.microsoft.com/office/drawing/2014/main" id="{EF8FAE67-291A-480C-BD16-20B7B8D9D7C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314772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97BAC86-9A91-4A67-AC22-3F6C8915255D}"/>
              </a:ext>
            </a:extLst>
          </p:cNvPr>
          <p:cNvSpPr>
            <a:spLocks noGrp="1"/>
          </p:cNvSpPr>
          <p:nvPr>
            <p:ph type="pic" idx="1"/>
          </p:nvPr>
        </p:nvSpPr>
        <p:spPr>
          <a:xfrm>
            <a:off x="4489454" y="1284086"/>
            <a:ext cx="7270751" cy="4576964"/>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r>
              <a:rPr lang="de-DE"/>
              <a:t>Bild durch Klicken auf Symbol hinzufügen</a:t>
            </a:r>
            <a:endParaRPr lang="de-DE" dirty="0"/>
          </a:p>
        </p:txBody>
      </p:sp>
      <p:pic>
        <p:nvPicPr>
          <p:cNvPr id="8" name="Grafik 7">
            <a:extLst>
              <a:ext uri="{FF2B5EF4-FFF2-40B4-BE49-F238E27FC236}">
                <a16:creationId xmlns:a16="http://schemas.microsoft.com/office/drawing/2014/main" id="{040E2106-A88B-4AC7-ADC8-2A0CE0E03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C0246891-9E5B-41FB-B75D-E90F5EDE6927}"/>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494BEC2-1605-423F-AA19-545C56318837}" type="datetime1">
              <a:rPr lang="de-DE" smtClean="0"/>
              <a:t>03.11.2021</a:t>
            </a:fld>
            <a:endParaRPr lang="de-DE" dirty="0"/>
          </a:p>
        </p:txBody>
      </p:sp>
      <p:sp>
        <p:nvSpPr>
          <p:cNvPr id="10" name="Fußzeilenplatzhalter 4">
            <a:extLst>
              <a:ext uri="{FF2B5EF4-FFF2-40B4-BE49-F238E27FC236}">
                <a16:creationId xmlns:a16="http://schemas.microsoft.com/office/drawing/2014/main" id="{A6222998-42A6-4B2F-92DF-295989CDFC70}"/>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38F7923B-6378-4B6C-915D-2BADC50DD9CA}"/>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3" name="Titel 1">
            <a:extLst>
              <a:ext uri="{FF2B5EF4-FFF2-40B4-BE49-F238E27FC236}">
                <a16:creationId xmlns:a16="http://schemas.microsoft.com/office/drawing/2014/main" id="{97B6E691-02E7-405E-8515-580254DFEEB1}"/>
              </a:ext>
            </a:extLst>
          </p:cNvPr>
          <p:cNvSpPr>
            <a:spLocks noGrp="1"/>
          </p:cNvSpPr>
          <p:nvPr>
            <p:ph type="title"/>
          </p:nvPr>
        </p:nvSpPr>
        <p:spPr>
          <a:xfrm>
            <a:off x="338138" y="457202"/>
            <a:ext cx="11017250" cy="672965"/>
          </a:xfrm>
        </p:spPr>
        <p:txBody>
          <a:bodyPr anchor="t" anchorCtr="0"/>
          <a:lstStyle>
            <a:lvl1pPr>
              <a:defRPr sz="3199" b="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14" name="Textplatzhalter 3">
            <a:extLst>
              <a:ext uri="{FF2B5EF4-FFF2-40B4-BE49-F238E27FC236}">
                <a16:creationId xmlns:a16="http://schemas.microsoft.com/office/drawing/2014/main" id="{64FC99B4-E263-44EC-B948-FCCA78CD8AD6}"/>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pic>
        <p:nvPicPr>
          <p:cNvPr id="15" name="Grafik 14">
            <a:extLst>
              <a:ext uri="{FF2B5EF4-FFF2-40B4-BE49-F238E27FC236}">
                <a16:creationId xmlns:a16="http://schemas.microsoft.com/office/drawing/2014/main" id="{51E5D1F2-CA21-4231-B39F-B8B748D9CDA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1" name="Grafik 10">
            <a:extLst>
              <a:ext uri="{FF2B5EF4-FFF2-40B4-BE49-F238E27FC236}">
                <a16:creationId xmlns:a16="http://schemas.microsoft.com/office/drawing/2014/main" id="{A2AE1A08-2E1E-4E6B-BF80-5F6FEA2CBA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6" name="Grafik 15">
            <a:extLst>
              <a:ext uri="{FF2B5EF4-FFF2-40B4-BE49-F238E27FC236}">
                <a16:creationId xmlns:a16="http://schemas.microsoft.com/office/drawing/2014/main" id="{5ADDC83C-E761-448B-B18D-228B7693EDA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629445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615FB-61F6-45CC-86E2-DE336FC3B947}"/>
              </a:ext>
            </a:extLst>
          </p:cNvPr>
          <p:cNvSpPr>
            <a:spLocks noGrp="1"/>
          </p:cNvSpPr>
          <p:nvPr>
            <p:ph type="title"/>
          </p:nvPr>
        </p:nvSpPr>
        <p:spPr>
          <a:xfrm>
            <a:off x="342903" y="365127"/>
            <a:ext cx="11480801" cy="1209675"/>
          </a:xfrm>
        </p:spPr>
        <p:txBody>
          <a:bodyPr anchor="t" anchorCtr="0">
            <a:normAutofit/>
          </a:bodyPr>
          <a:lstStyle>
            <a:lvl1pPr>
              <a:defRPr sz="400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6CA421E4-BBD3-4A30-BB5A-2C6C350D05CB}"/>
              </a:ext>
            </a:extLst>
          </p:cNvPr>
          <p:cNvSpPr>
            <a:spLocks noGrp="1"/>
          </p:cNvSpPr>
          <p:nvPr>
            <p:ph type="body" orient="vert" idx="1"/>
          </p:nvPr>
        </p:nvSpPr>
        <p:spPr>
          <a:xfrm>
            <a:off x="342903" y="1825625"/>
            <a:ext cx="11480801" cy="4351338"/>
          </a:xfrm>
        </p:spPr>
        <p:txBody>
          <a:bodyPr vert="eaVert"/>
          <a:lstStyle>
            <a:lvl1pPr marL="228600" indent="-228600">
              <a:buFont typeface="Wingdings" panose="05000000000000000000" pitchFamily="2" charset="2"/>
              <a:buChar char="§"/>
              <a:defRPr/>
            </a:lvl1pPr>
            <a:lvl2pPr marL="685798" indent="-228600">
              <a:buFont typeface="Wingdings" panose="05000000000000000000" pitchFamily="2" charset="2"/>
              <a:buChar char="§"/>
              <a:defRPr/>
            </a:lvl2pPr>
            <a:lvl3pPr marL="1142997" indent="-228600">
              <a:buFont typeface="Wingdings" panose="05000000000000000000" pitchFamily="2" charset="2"/>
              <a:buChar char="§"/>
              <a:defRPr/>
            </a:lvl3pPr>
            <a:lvl4pPr marL="1600196" indent="-228600">
              <a:buFont typeface="Wingdings" panose="05000000000000000000" pitchFamily="2" charset="2"/>
              <a:buChar char="§"/>
              <a:defRPr/>
            </a:lvl4pPr>
            <a:lvl5pPr marL="2057393" indent="-2286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79D5A625-494A-4201-84CD-F4BCAA7C4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92AA9627-69E6-48E3-8A3A-86B1C0D91B4D}"/>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9739960C-71B0-4D3B-866C-F301F38A74AF}" type="datetime1">
              <a:rPr lang="de-DE" smtClean="0"/>
              <a:t>03.11.2021</a:t>
            </a:fld>
            <a:endParaRPr lang="de-DE" dirty="0"/>
          </a:p>
        </p:txBody>
      </p:sp>
      <p:sp>
        <p:nvSpPr>
          <p:cNvPr id="9" name="Fußzeilenplatzhalter 4">
            <a:extLst>
              <a:ext uri="{FF2B5EF4-FFF2-40B4-BE49-F238E27FC236}">
                <a16:creationId xmlns:a16="http://schemas.microsoft.com/office/drawing/2014/main" id="{6D236BD9-B7FA-47AF-82E6-95E074A4F2C3}"/>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145F2E55-22D7-48D7-84D7-CC982C4DC1F8}"/>
              </a:ext>
            </a:extLst>
          </p:cNvPr>
          <p:cNvSpPr>
            <a:spLocks noGrp="1"/>
          </p:cNvSpPr>
          <p:nvPr>
            <p:ph type="sldNum" sz="quarter" idx="12"/>
          </p:nvPr>
        </p:nvSpPr>
        <p:spPr>
          <a:xfrm>
            <a:off x="58002" y="6356352"/>
            <a:ext cx="68183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099742DF-0B45-482E-A2EB-418D480B2AE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0" name="Grafik 9">
            <a:extLst>
              <a:ext uri="{FF2B5EF4-FFF2-40B4-BE49-F238E27FC236}">
                <a16:creationId xmlns:a16="http://schemas.microsoft.com/office/drawing/2014/main" id="{45DDB064-FFC7-4738-AED3-3BBB61D2A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0EF6DA07-46DF-4C20-A1E4-B1A4D0EF49D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633065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93C4F92-0E0B-4DD2-B5F5-9618F0A36F20}"/>
              </a:ext>
            </a:extLst>
          </p:cNvPr>
          <p:cNvSpPr>
            <a:spLocks noGrp="1"/>
          </p:cNvSpPr>
          <p:nvPr>
            <p:ph type="title" orient="vert"/>
          </p:nvPr>
        </p:nvSpPr>
        <p:spPr>
          <a:xfrm>
            <a:off x="10077453" y="365125"/>
            <a:ext cx="1708150" cy="5811838"/>
          </a:xfrm>
        </p:spPr>
        <p:txBody>
          <a:bodyPr vert="eaVert" anchor="t" anchorCtr="0">
            <a:normAutofit/>
          </a:bodyPr>
          <a:lstStyle>
            <a:lvl1pPr>
              <a:defRPr sz="3601" b="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4791673D-3163-4F50-B545-234985F610E8}"/>
              </a:ext>
            </a:extLst>
          </p:cNvPr>
          <p:cNvSpPr>
            <a:spLocks noGrp="1"/>
          </p:cNvSpPr>
          <p:nvPr>
            <p:ph type="body" orient="vert" idx="1"/>
          </p:nvPr>
        </p:nvSpPr>
        <p:spPr>
          <a:xfrm>
            <a:off x="838203" y="365125"/>
            <a:ext cx="8712201" cy="5811838"/>
          </a:xfrm>
        </p:spPr>
        <p:txBody>
          <a:bodyPr vert="eaVert"/>
          <a:lstStyle>
            <a:lvl1pPr marL="228600" indent="-228600">
              <a:buFont typeface="Wingdings" panose="05000000000000000000" pitchFamily="2" charset="2"/>
              <a:buChar char="§"/>
              <a:defRPr/>
            </a:lvl1pPr>
            <a:lvl2pPr marL="685798" indent="-228600">
              <a:buFont typeface="Wingdings" panose="05000000000000000000" pitchFamily="2" charset="2"/>
              <a:buChar char="§"/>
              <a:defRPr/>
            </a:lvl2pPr>
            <a:lvl3pPr marL="1142997" indent="-228600">
              <a:buFont typeface="Wingdings" panose="05000000000000000000" pitchFamily="2" charset="2"/>
              <a:buChar char="§"/>
              <a:defRPr/>
            </a:lvl3pPr>
            <a:lvl4pPr marL="1600196" indent="-228600">
              <a:buFont typeface="Wingdings" panose="05000000000000000000" pitchFamily="2" charset="2"/>
              <a:buChar char="§"/>
              <a:defRPr/>
            </a:lvl4pPr>
            <a:lvl5pPr marL="2057393" indent="-2286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07CC5489-8876-4AA1-9A12-6466D3606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DBEC74B9-4CB9-4B57-8AA5-40DAB506B38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04F7FB3-1478-42AD-8DD3-4A20E55333D6}" type="datetime1">
              <a:rPr lang="de-DE" smtClean="0"/>
              <a:t>03.11.2021</a:t>
            </a:fld>
            <a:endParaRPr lang="de-DE" dirty="0"/>
          </a:p>
        </p:txBody>
      </p:sp>
      <p:sp>
        <p:nvSpPr>
          <p:cNvPr id="9" name="Fußzeilenplatzhalter 4">
            <a:extLst>
              <a:ext uri="{FF2B5EF4-FFF2-40B4-BE49-F238E27FC236}">
                <a16:creationId xmlns:a16="http://schemas.microsoft.com/office/drawing/2014/main" id="{E8FA1273-E431-4CCF-AB7C-C7F0B31C4A5D}"/>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9FFE9BF1-D57F-42D9-A3FD-16AA4044D2E6}"/>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C6CC5F6A-D65E-4BF7-A4A6-5FBB4299CC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0" name="Grafik 9">
            <a:extLst>
              <a:ext uri="{FF2B5EF4-FFF2-40B4-BE49-F238E27FC236}">
                <a16:creationId xmlns:a16="http://schemas.microsoft.com/office/drawing/2014/main" id="{7422FB95-2F37-48CA-9B89-BB34989DB3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457DC77F-AA58-4137-AD72-263697AA21E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7173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ndard Headline dünn">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498325" y="532191"/>
            <a:ext cx="10169675" cy="943428"/>
          </a:xfrm>
        </p:spPr>
        <p:txBody>
          <a:bodyPr anchor="t" anchorCtr="0">
            <a:normAutofit/>
          </a:bodyPr>
          <a:lstStyle>
            <a:lvl1pPr algn="l">
              <a:defRPr sz="4001"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498325" y="1935238"/>
            <a:ext cx="10169675" cy="3322562"/>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latin typeface="Noto Sans "/>
              </a:defRPr>
            </a:lvl1pPr>
          </a:lstStyle>
          <a:p>
            <a:fld id="{717C1767-AE8F-46D7-AECE-0AFEB37630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4" name="Grafik 13">
            <a:extLst>
              <a:ext uri="{FF2B5EF4-FFF2-40B4-BE49-F238E27FC236}">
                <a16:creationId xmlns:a16="http://schemas.microsoft.com/office/drawing/2014/main" id="{913C9A69-71BC-4300-A2B0-52BDE59852B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16874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ld - Quadrat ro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4D0774-DBE2-470F-98D8-C8F1EA293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 y="-674443"/>
            <a:ext cx="11121721" cy="6876874"/>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5423564-5C83-447D-BE28-1EE8E1E634FA}"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pic>
        <p:nvPicPr>
          <p:cNvPr id="12" name="Grafik 11" descr="Ein Bild, das Becher, Zeichnung enthält.&#10;&#10;Automatisch generierte Beschreibung">
            <a:extLst>
              <a:ext uri="{FF2B5EF4-FFF2-40B4-BE49-F238E27FC236}">
                <a16:creationId xmlns:a16="http://schemas.microsoft.com/office/drawing/2014/main" id="{99341B22-AB51-4815-AA58-08979130310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23915" y="6325965"/>
            <a:ext cx="554899" cy="425892"/>
          </a:xfrm>
          <a:prstGeom prst="rect">
            <a:avLst/>
          </a:prstGeom>
        </p:spPr>
      </p:pic>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4" name="Rechteck 13">
            <a:extLst>
              <a:ext uri="{FF2B5EF4-FFF2-40B4-BE49-F238E27FC236}">
                <a16:creationId xmlns:a16="http://schemas.microsoft.com/office/drawing/2014/main" id="{379283CC-5882-49AB-AFAF-0F30BC80FBD7}"/>
              </a:ext>
            </a:extLst>
          </p:cNvPr>
          <p:cNvSpPr>
            <a:spLocks noChangeAspect="1"/>
          </p:cNvSpPr>
          <p:nvPr userDrawn="1"/>
        </p:nvSpPr>
        <p:spPr>
          <a:xfrm>
            <a:off x="6540516" y="356616"/>
            <a:ext cx="5452115" cy="5452116"/>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6540516" y="990612"/>
            <a:ext cx="5160844" cy="2109204"/>
          </a:xfrm>
        </p:spPr>
        <p:txBody>
          <a:bodyPr anchor="t" anchorCtr="0">
            <a:normAutofit/>
          </a:bodyPr>
          <a:lstStyle>
            <a:lvl1pPr algn="l">
              <a:defRPr sz="3199" cap="all" baseline="0">
                <a:solidFill>
                  <a:schemeClr val="bg1"/>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684848" y="4254500"/>
            <a:ext cx="4739067" cy="1282700"/>
          </a:xfrm>
        </p:spPr>
        <p:txBody>
          <a:bodyPr/>
          <a:lstStyle>
            <a:lvl1pPr marL="0" indent="0" algn="l">
              <a:buNone/>
              <a:defRPr sz="2399">
                <a:solidFill>
                  <a:schemeClr val="bg1"/>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5" name="Grafik 14">
            <a:extLst>
              <a:ext uri="{FF2B5EF4-FFF2-40B4-BE49-F238E27FC236}">
                <a16:creationId xmlns:a16="http://schemas.microsoft.com/office/drawing/2014/main" id="{53D9D07B-AAED-4FF5-825D-2EC42395D57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447822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ild quadratisch">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1E5F245C-2789-4953-91DD-3CA1322535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0" indent="0" algn="l">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4" name="Grafik 13">
            <a:extLst>
              <a:ext uri="{FF2B5EF4-FFF2-40B4-BE49-F238E27FC236}">
                <a16:creationId xmlns:a16="http://schemas.microsoft.com/office/drawing/2014/main" id="{AEC63B85-136A-4E0A-BFA3-7597DA58D1B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95138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470B8-9AE2-4CCA-B751-EAE5A39B0BD1}"/>
              </a:ext>
            </a:extLst>
          </p:cNvPr>
          <p:cNvSpPr>
            <a:spLocks noGrp="1"/>
          </p:cNvSpPr>
          <p:nvPr>
            <p:ph type="title"/>
          </p:nvPr>
        </p:nvSpPr>
        <p:spPr>
          <a:xfrm>
            <a:off x="831850" y="1709740"/>
            <a:ext cx="10515599"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5A2403E-2616-4D0A-BD5E-49534339FE61}"/>
              </a:ext>
            </a:extLst>
          </p:cNvPr>
          <p:cNvSpPr>
            <a:spLocks noGrp="1"/>
          </p:cNvSpPr>
          <p:nvPr>
            <p:ph type="body" idx="1"/>
          </p:nvPr>
        </p:nvSpPr>
        <p:spPr>
          <a:xfrm>
            <a:off x="831850" y="4589465"/>
            <a:ext cx="10515599" cy="1500187"/>
          </a:xfrm>
        </p:spPr>
        <p:txBody>
          <a:bodyPr/>
          <a:lstStyle>
            <a:lvl1pPr marL="0" indent="0">
              <a:buNone/>
              <a:defRPr sz="2399">
                <a:solidFill>
                  <a:schemeClr val="tx1">
                    <a:tint val="75000"/>
                  </a:schemeClr>
                </a:solidFill>
              </a:defRPr>
            </a:lvl1pPr>
            <a:lvl2pPr marL="457198" indent="0">
              <a:buNone/>
              <a:defRPr sz="2000">
                <a:solidFill>
                  <a:schemeClr val="tx1">
                    <a:tint val="75000"/>
                  </a:schemeClr>
                </a:solidFill>
              </a:defRPr>
            </a:lvl2pPr>
            <a:lvl3pPr marL="914396" indent="0">
              <a:buNone/>
              <a:defRPr sz="1800">
                <a:solidFill>
                  <a:schemeClr val="tx1">
                    <a:tint val="75000"/>
                  </a:schemeClr>
                </a:solidFill>
              </a:defRPr>
            </a:lvl3pPr>
            <a:lvl4pPr marL="1371597" indent="0">
              <a:buNone/>
              <a:defRPr sz="1601">
                <a:solidFill>
                  <a:schemeClr val="tx1">
                    <a:tint val="75000"/>
                  </a:schemeClr>
                </a:solidFill>
              </a:defRPr>
            </a:lvl4pPr>
            <a:lvl5pPr marL="1828795" indent="0">
              <a:buNone/>
              <a:defRPr sz="1601">
                <a:solidFill>
                  <a:schemeClr val="tx1">
                    <a:tint val="75000"/>
                  </a:schemeClr>
                </a:solidFill>
              </a:defRPr>
            </a:lvl5pPr>
            <a:lvl6pPr marL="2285994" indent="0">
              <a:buNone/>
              <a:defRPr sz="1601">
                <a:solidFill>
                  <a:schemeClr val="tx1">
                    <a:tint val="75000"/>
                  </a:schemeClr>
                </a:solidFill>
              </a:defRPr>
            </a:lvl6pPr>
            <a:lvl7pPr marL="2743191" indent="0">
              <a:buNone/>
              <a:defRPr sz="1601">
                <a:solidFill>
                  <a:schemeClr val="tx1">
                    <a:tint val="75000"/>
                  </a:schemeClr>
                </a:solidFill>
              </a:defRPr>
            </a:lvl7pPr>
            <a:lvl8pPr marL="3200389" indent="0">
              <a:buNone/>
              <a:defRPr sz="1601">
                <a:solidFill>
                  <a:schemeClr val="tx1">
                    <a:tint val="75000"/>
                  </a:schemeClr>
                </a:solidFill>
              </a:defRPr>
            </a:lvl8pPr>
            <a:lvl9pPr marL="3657591" indent="0">
              <a:buNone/>
              <a:defRPr sz="1601">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C0B0731-27C7-4C61-998A-55D118D9F4F1}"/>
              </a:ext>
            </a:extLst>
          </p:cNvPr>
          <p:cNvSpPr>
            <a:spLocks noGrp="1"/>
          </p:cNvSpPr>
          <p:nvPr>
            <p:ph type="dt" sz="half" idx="10"/>
          </p:nvPr>
        </p:nvSpPr>
        <p:spPr/>
        <p:txBody>
          <a:bodyPr/>
          <a:lstStyle/>
          <a:p>
            <a:fld id="{ABEF8C06-3D75-49F7-8638-B4A2DFB39EB6}" type="datetime1">
              <a:rPr lang="de-DE" smtClean="0"/>
              <a:t>03.11.2021</a:t>
            </a:fld>
            <a:endParaRPr lang="de-DE"/>
          </a:p>
        </p:txBody>
      </p:sp>
      <p:sp>
        <p:nvSpPr>
          <p:cNvPr id="5" name="Fußzeilenplatzhalter 4">
            <a:extLst>
              <a:ext uri="{FF2B5EF4-FFF2-40B4-BE49-F238E27FC236}">
                <a16:creationId xmlns:a16="http://schemas.microsoft.com/office/drawing/2014/main" id="{4A5BF400-EC98-440A-8C56-2F0D470C83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19E8EF-5550-4E9F-80A6-1B3F617981A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2093237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d quadratisch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495272C8-3394-402B-9345-48EE75BDC0B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C2CBA656-BB91-4A83-B051-088FBF731DE3}"/>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659624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lammer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3BC7302F-FF12-4734-9ADD-49062406270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69014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79EC2314-0C3F-4360-AA0C-233650FC9F2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991540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lammer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B6AC83E-F755-44FF-88E0-23891314D52F}"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ctr">
              <a:lnSpc>
                <a:spcPct val="100000"/>
              </a:lnSpc>
              <a:defRPr sz="3199" cap="all" baseline="0">
                <a:solidFill>
                  <a:srgbClr val="636363"/>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0" indent="0" algn="l">
              <a:buClr>
                <a:srgbClr val="C1002A"/>
              </a:buClr>
              <a:buFont typeface="Wingdings" panose="05000000000000000000" pitchFamily="2" charset="2"/>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4" name="Grafik 13">
            <a:extLst>
              <a:ext uri="{FF2B5EF4-FFF2-40B4-BE49-F238E27FC236}">
                <a16:creationId xmlns:a16="http://schemas.microsoft.com/office/drawing/2014/main" id="{B0DBB178-0375-472C-9DAC-0EFCCF7654F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664571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97BAC86-9A91-4A67-AC22-3F6C8915255D}"/>
              </a:ext>
            </a:extLst>
          </p:cNvPr>
          <p:cNvSpPr>
            <a:spLocks noGrp="1"/>
          </p:cNvSpPr>
          <p:nvPr>
            <p:ph type="pic" idx="1"/>
          </p:nvPr>
        </p:nvSpPr>
        <p:spPr>
          <a:xfrm>
            <a:off x="4489454" y="1284086"/>
            <a:ext cx="7270751" cy="4576964"/>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endParaRPr lang="de-DE" dirty="0"/>
          </a:p>
        </p:txBody>
      </p:sp>
      <p:pic>
        <p:nvPicPr>
          <p:cNvPr id="8" name="Grafik 7">
            <a:extLst>
              <a:ext uri="{FF2B5EF4-FFF2-40B4-BE49-F238E27FC236}">
                <a16:creationId xmlns:a16="http://schemas.microsoft.com/office/drawing/2014/main" id="{040E2106-A88B-4AC7-ADC8-2A0CE0E03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C0246891-9E5B-41FB-B75D-E90F5EDE6927}"/>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494BEC2-1605-423F-AA19-545C56318837}" type="datetime1">
              <a:rPr lang="de-DE" smtClean="0"/>
              <a:t>03.11.2021</a:t>
            </a:fld>
            <a:endParaRPr lang="de-DE" dirty="0"/>
          </a:p>
        </p:txBody>
      </p:sp>
      <p:sp>
        <p:nvSpPr>
          <p:cNvPr id="10" name="Fußzeilenplatzhalter 4">
            <a:extLst>
              <a:ext uri="{FF2B5EF4-FFF2-40B4-BE49-F238E27FC236}">
                <a16:creationId xmlns:a16="http://schemas.microsoft.com/office/drawing/2014/main" id="{A6222998-42A6-4B2F-92DF-295989CDFC70}"/>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38F7923B-6378-4B6C-915D-2BADC50DD9CA}"/>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3" name="Titel 1">
            <a:extLst>
              <a:ext uri="{FF2B5EF4-FFF2-40B4-BE49-F238E27FC236}">
                <a16:creationId xmlns:a16="http://schemas.microsoft.com/office/drawing/2014/main" id="{97B6E691-02E7-405E-8515-580254DFEEB1}"/>
              </a:ext>
            </a:extLst>
          </p:cNvPr>
          <p:cNvSpPr>
            <a:spLocks noGrp="1"/>
          </p:cNvSpPr>
          <p:nvPr>
            <p:ph type="title"/>
          </p:nvPr>
        </p:nvSpPr>
        <p:spPr>
          <a:xfrm>
            <a:off x="338138" y="457202"/>
            <a:ext cx="11017250" cy="672965"/>
          </a:xfrm>
        </p:spPr>
        <p:txBody>
          <a:bodyPr anchor="t" anchorCtr="0"/>
          <a:lstStyle>
            <a:lvl1pPr>
              <a:defRPr sz="3199"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14" name="Textplatzhalter 3">
            <a:extLst>
              <a:ext uri="{FF2B5EF4-FFF2-40B4-BE49-F238E27FC236}">
                <a16:creationId xmlns:a16="http://schemas.microsoft.com/office/drawing/2014/main" id="{64FC99B4-E263-44EC-B948-FCCA78CD8AD6}"/>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dirty="0"/>
              <a:t>Mastertextformat bearbeiten</a:t>
            </a:r>
          </a:p>
        </p:txBody>
      </p:sp>
      <p:pic>
        <p:nvPicPr>
          <p:cNvPr id="15" name="Grafik 14">
            <a:extLst>
              <a:ext uri="{FF2B5EF4-FFF2-40B4-BE49-F238E27FC236}">
                <a16:creationId xmlns:a16="http://schemas.microsoft.com/office/drawing/2014/main" id="{51E5D1F2-CA21-4231-B39F-B8B748D9CDA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690297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C4023-A1EC-4C42-8A8D-19B8D0B0DB67}"/>
              </a:ext>
            </a:extLst>
          </p:cNvPr>
          <p:cNvSpPr>
            <a:spLocks noGrp="1"/>
          </p:cNvSpPr>
          <p:nvPr>
            <p:ph type="ctrTitle"/>
          </p:nvPr>
        </p:nvSpPr>
        <p:spPr>
          <a:xfrm>
            <a:off x="1524004" y="1122363"/>
            <a:ext cx="9143999"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DE5568C-1293-4326-831B-55F27F322CD5}"/>
              </a:ext>
            </a:extLst>
          </p:cNvPr>
          <p:cNvSpPr>
            <a:spLocks noGrp="1"/>
          </p:cNvSpPr>
          <p:nvPr>
            <p:ph type="subTitle" idx="1"/>
          </p:nvPr>
        </p:nvSpPr>
        <p:spPr>
          <a:xfrm>
            <a:off x="1524004" y="3602040"/>
            <a:ext cx="9143999" cy="1655762"/>
          </a:xfrm>
        </p:spPr>
        <p:txBody>
          <a:bodyPr/>
          <a:lstStyle>
            <a:lvl1pPr marL="0" indent="0" algn="ctr">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p>
        </p:txBody>
      </p:sp>
      <p:sp>
        <p:nvSpPr>
          <p:cNvPr id="4" name="Datumsplatzhalter 3">
            <a:extLst>
              <a:ext uri="{FF2B5EF4-FFF2-40B4-BE49-F238E27FC236}">
                <a16:creationId xmlns:a16="http://schemas.microsoft.com/office/drawing/2014/main" id="{70382382-B2EC-4170-B74F-5C0C6C0E24C9}"/>
              </a:ext>
            </a:extLst>
          </p:cNvPr>
          <p:cNvSpPr>
            <a:spLocks noGrp="1"/>
          </p:cNvSpPr>
          <p:nvPr>
            <p:ph type="dt" sz="half" idx="10"/>
          </p:nvPr>
        </p:nvSpPr>
        <p:spPr/>
        <p:txBody>
          <a:bodyPr/>
          <a:lstStyle/>
          <a:p>
            <a:fld id="{00D34C25-DF12-4AE9-8B74-1B02150B7027}" type="datetime1">
              <a:rPr lang="de-DE" smtClean="0"/>
              <a:t>03.11.2021</a:t>
            </a:fld>
            <a:endParaRPr lang="de-DE"/>
          </a:p>
        </p:txBody>
      </p:sp>
      <p:sp>
        <p:nvSpPr>
          <p:cNvPr id="5" name="Fußzeilenplatzhalter 4">
            <a:extLst>
              <a:ext uri="{FF2B5EF4-FFF2-40B4-BE49-F238E27FC236}">
                <a16:creationId xmlns:a16="http://schemas.microsoft.com/office/drawing/2014/main" id="{7FC28ED4-CD73-4B6D-93FC-BC34057D76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C6B7CC5-5E8C-400D-9997-AC9AC0935DA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672065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8E4DE-CBF1-4E71-8A96-AE33D301A7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9CEAA2F-787A-45A0-813D-B900A6B5599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8AA749-9A30-4C96-8A81-5A4E24A88A8F}"/>
              </a:ext>
            </a:extLst>
          </p:cNvPr>
          <p:cNvSpPr>
            <a:spLocks noGrp="1"/>
          </p:cNvSpPr>
          <p:nvPr>
            <p:ph type="dt" sz="half" idx="10"/>
          </p:nvPr>
        </p:nvSpPr>
        <p:spPr/>
        <p:txBody>
          <a:bodyPr/>
          <a:lstStyle/>
          <a:p>
            <a:fld id="{0764B8E2-0126-45EB-9C8B-B8107186DDC0}" type="datetime1">
              <a:rPr lang="de-DE" smtClean="0"/>
              <a:t>03.11.2021</a:t>
            </a:fld>
            <a:endParaRPr lang="de-DE"/>
          </a:p>
        </p:txBody>
      </p:sp>
      <p:sp>
        <p:nvSpPr>
          <p:cNvPr id="5" name="Fußzeilenplatzhalter 4">
            <a:extLst>
              <a:ext uri="{FF2B5EF4-FFF2-40B4-BE49-F238E27FC236}">
                <a16:creationId xmlns:a16="http://schemas.microsoft.com/office/drawing/2014/main" id="{4B4CD4B6-64C8-4189-BFBB-E67166348EE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B97FC26-2697-44D3-8697-0DE738AEED54}"/>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586266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470B8-9AE2-4CCA-B751-EAE5A39B0BD1}"/>
              </a:ext>
            </a:extLst>
          </p:cNvPr>
          <p:cNvSpPr>
            <a:spLocks noGrp="1"/>
          </p:cNvSpPr>
          <p:nvPr>
            <p:ph type="title"/>
          </p:nvPr>
        </p:nvSpPr>
        <p:spPr>
          <a:xfrm>
            <a:off x="831850" y="1709740"/>
            <a:ext cx="10515599"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5A2403E-2616-4D0A-BD5E-49534339FE61}"/>
              </a:ext>
            </a:extLst>
          </p:cNvPr>
          <p:cNvSpPr>
            <a:spLocks noGrp="1"/>
          </p:cNvSpPr>
          <p:nvPr>
            <p:ph type="body" idx="1"/>
          </p:nvPr>
        </p:nvSpPr>
        <p:spPr>
          <a:xfrm>
            <a:off x="831850" y="4589465"/>
            <a:ext cx="10515599" cy="1500187"/>
          </a:xfrm>
        </p:spPr>
        <p:txBody>
          <a:bodyPr/>
          <a:lstStyle>
            <a:lvl1pPr marL="0" indent="0">
              <a:buNone/>
              <a:defRPr sz="2399">
                <a:solidFill>
                  <a:schemeClr val="tx1">
                    <a:tint val="75000"/>
                  </a:schemeClr>
                </a:solidFill>
              </a:defRPr>
            </a:lvl1pPr>
            <a:lvl2pPr marL="457198" indent="0">
              <a:buNone/>
              <a:defRPr sz="2000">
                <a:solidFill>
                  <a:schemeClr val="tx1">
                    <a:tint val="75000"/>
                  </a:schemeClr>
                </a:solidFill>
              </a:defRPr>
            </a:lvl2pPr>
            <a:lvl3pPr marL="914396" indent="0">
              <a:buNone/>
              <a:defRPr sz="1800">
                <a:solidFill>
                  <a:schemeClr val="tx1">
                    <a:tint val="75000"/>
                  </a:schemeClr>
                </a:solidFill>
              </a:defRPr>
            </a:lvl3pPr>
            <a:lvl4pPr marL="1371597" indent="0">
              <a:buNone/>
              <a:defRPr sz="1601">
                <a:solidFill>
                  <a:schemeClr val="tx1">
                    <a:tint val="75000"/>
                  </a:schemeClr>
                </a:solidFill>
              </a:defRPr>
            </a:lvl4pPr>
            <a:lvl5pPr marL="1828795" indent="0">
              <a:buNone/>
              <a:defRPr sz="1601">
                <a:solidFill>
                  <a:schemeClr val="tx1">
                    <a:tint val="75000"/>
                  </a:schemeClr>
                </a:solidFill>
              </a:defRPr>
            </a:lvl5pPr>
            <a:lvl6pPr marL="2285994" indent="0">
              <a:buNone/>
              <a:defRPr sz="1601">
                <a:solidFill>
                  <a:schemeClr val="tx1">
                    <a:tint val="75000"/>
                  </a:schemeClr>
                </a:solidFill>
              </a:defRPr>
            </a:lvl6pPr>
            <a:lvl7pPr marL="2743191" indent="0">
              <a:buNone/>
              <a:defRPr sz="1601">
                <a:solidFill>
                  <a:schemeClr val="tx1">
                    <a:tint val="75000"/>
                  </a:schemeClr>
                </a:solidFill>
              </a:defRPr>
            </a:lvl7pPr>
            <a:lvl8pPr marL="3200389" indent="0">
              <a:buNone/>
              <a:defRPr sz="1601">
                <a:solidFill>
                  <a:schemeClr val="tx1">
                    <a:tint val="75000"/>
                  </a:schemeClr>
                </a:solidFill>
              </a:defRPr>
            </a:lvl8pPr>
            <a:lvl9pPr marL="3657591" indent="0">
              <a:buNone/>
              <a:defRPr sz="1601">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C0B0731-27C7-4C61-998A-55D118D9F4F1}"/>
              </a:ext>
            </a:extLst>
          </p:cNvPr>
          <p:cNvSpPr>
            <a:spLocks noGrp="1"/>
          </p:cNvSpPr>
          <p:nvPr>
            <p:ph type="dt" sz="half" idx="10"/>
          </p:nvPr>
        </p:nvSpPr>
        <p:spPr/>
        <p:txBody>
          <a:bodyPr/>
          <a:lstStyle/>
          <a:p>
            <a:fld id="{ABEF8C06-3D75-49F7-8638-B4A2DFB39EB6}" type="datetime1">
              <a:rPr lang="de-DE" smtClean="0"/>
              <a:t>03.11.2021</a:t>
            </a:fld>
            <a:endParaRPr lang="de-DE"/>
          </a:p>
        </p:txBody>
      </p:sp>
      <p:sp>
        <p:nvSpPr>
          <p:cNvPr id="5" name="Fußzeilenplatzhalter 4">
            <a:extLst>
              <a:ext uri="{FF2B5EF4-FFF2-40B4-BE49-F238E27FC236}">
                <a16:creationId xmlns:a16="http://schemas.microsoft.com/office/drawing/2014/main" id="{4A5BF400-EC98-440A-8C56-2F0D470C83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19E8EF-5550-4E9F-80A6-1B3F617981A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197513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52796-EBF1-4F24-8AC6-BB910E2ED1B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2F9DD7-23A7-4BEF-994F-5FCC7D7AACDC}"/>
              </a:ext>
            </a:extLst>
          </p:cNvPr>
          <p:cNvSpPr>
            <a:spLocks noGrp="1"/>
          </p:cNvSpPr>
          <p:nvPr>
            <p:ph sz="half" idx="1"/>
          </p:nvPr>
        </p:nvSpPr>
        <p:spPr>
          <a:xfrm>
            <a:off x="838202" y="1825625"/>
            <a:ext cx="518160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34CCC95-D03E-405C-989B-3F26094FC0A6}"/>
              </a:ext>
            </a:extLst>
          </p:cNvPr>
          <p:cNvSpPr>
            <a:spLocks noGrp="1"/>
          </p:cNvSpPr>
          <p:nvPr>
            <p:ph sz="half" idx="2"/>
          </p:nvPr>
        </p:nvSpPr>
        <p:spPr>
          <a:xfrm>
            <a:off x="6172203" y="1825625"/>
            <a:ext cx="518160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734F795-8243-4AB1-BE51-D6BF2950931E}"/>
              </a:ext>
            </a:extLst>
          </p:cNvPr>
          <p:cNvSpPr>
            <a:spLocks noGrp="1"/>
          </p:cNvSpPr>
          <p:nvPr>
            <p:ph type="dt" sz="half" idx="10"/>
          </p:nvPr>
        </p:nvSpPr>
        <p:spPr/>
        <p:txBody>
          <a:bodyPr/>
          <a:lstStyle/>
          <a:p>
            <a:fld id="{48024B02-D6BB-4421-AFE5-A30B961ED996}" type="datetime1">
              <a:rPr lang="de-DE" smtClean="0"/>
              <a:t>03.11.2021</a:t>
            </a:fld>
            <a:endParaRPr lang="de-DE"/>
          </a:p>
        </p:txBody>
      </p:sp>
      <p:sp>
        <p:nvSpPr>
          <p:cNvPr id="6" name="Fußzeilenplatzhalter 5">
            <a:extLst>
              <a:ext uri="{FF2B5EF4-FFF2-40B4-BE49-F238E27FC236}">
                <a16:creationId xmlns:a16="http://schemas.microsoft.com/office/drawing/2014/main" id="{AA26CE47-A05C-4F72-906C-8928C134AD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3EE1BC-A969-4569-AC4F-0F641BB09EA7}"/>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2478512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F2F46-5273-4557-9DD9-C50E32DB7725}"/>
              </a:ext>
            </a:extLst>
          </p:cNvPr>
          <p:cNvSpPr>
            <a:spLocks noGrp="1"/>
          </p:cNvSpPr>
          <p:nvPr>
            <p:ph type="title"/>
          </p:nvPr>
        </p:nvSpPr>
        <p:spPr>
          <a:xfrm>
            <a:off x="839789" y="365127"/>
            <a:ext cx="1051559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73DD1BB-7E1F-4272-B015-8CE1ABE3CA33}"/>
              </a:ext>
            </a:extLst>
          </p:cNvPr>
          <p:cNvSpPr>
            <a:spLocks noGrp="1"/>
          </p:cNvSpPr>
          <p:nvPr>
            <p:ph type="body" idx="1"/>
          </p:nvPr>
        </p:nvSpPr>
        <p:spPr>
          <a:xfrm>
            <a:off x="839792" y="1681163"/>
            <a:ext cx="5157787" cy="823912"/>
          </a:xfrm>
        </p:spPr>
        <p:txBody>
          <a:bodyPr anchor="b"/>
          <a:lstStyle>
            <a:lvl1pPr marL="0" indent="0">
              <a:buNone/>
              <a:defRPr sz="2399" b="1"/>
            </a:lvl1pPr>
            <a:lvl2pPr marL="457198" indent="0">
              <a:buNone/>
              <a:defRPr sz="2000" b="1"/>
            </a:lvl2pPr>
            <a:lvl3pPr marL="914396" indent="0">
              <a:buNone/>
              <a:defRPr sz="1800" b="1"/>
            </a:lvl3pPr>
            <a:lvl4pPr marL="1371597" indent="0">
              <a:buNone/>
              <a:defRPr sz="1601" b="1"/>
            </a:lvl4pPr>
            <a:lvl5pPr marL="1828795" indent="0">
              <a:buNone/>
              <a:defRPr sz="1601" b="1"/>
            </a:lvl5pPr>
            <a:lvl6pPr marL="2285994" indent="0">
              <a:buNone/>
              <a:defRPr sz="1601" b="1"/>
            </a:lvl6pPr>
            <a:lvl7pPr marL="2743191" indent="0">
              <a:buNone/>
              <a:defRPr sz="1601" b="1"/>
            </a:lvl7pPr>
            <a:lvl8pPr marL="3200389" indent="0">
              <a:buNone/>
              <a:defRPr sz="1601" b="1"/>
            </a:lvl8pPr>
            <a:lvl9pPr marL="3657591" indent="0">
              <a:buNone/>
              <a:defRPr sz="1601" b="1"/>
            </a:lvl9pPr>
          </a:lstStyle>
          <a:p>
            <a:pPr lvl="0"/>
            <a:r>
              <a:rPr lang="de-DE"/>
              <a:t>Mastertextformat bearbeiten</a:t>
            </a:r>
          </a:p>
        </p:txBody>
      </p:sp>
      <p:sp>
        <p:nvSpPr>
          <p:cNvPr id="4" name="Inhaltsplatzhalter 3">
            <a:extLst>
              <a:ext uri="{FF2B5EF4-FFF2-40B4-BE49-F238E27FC236}">
                <a16:creationId xmlns:a16="http://schemas.microsoft.com/office/drawing/2014/main" id="{4969AB27-4419-4060-BF0B-B7E9BAF56E32}"/>
              </a:ext>
            </a:extLst>
          </p:cNvPr>
          <p:cNvSpPr>
            <a:spLocks noGrp="1"/>
          </p:cNvSpPr>
          <p:nvPr>
            <p:ph sz="half" idx="2"/>
          </p:nvPr>
        </p:nvSpPr>
        <p:spPr>
          <a:xfrm>
            <a:off x="839792"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BB33068-A480-4E94-AE73-F53DB598EE94}"/>
              </a:ext>
            </a:extLst>
          </p:cNvPr>
          <p:cNvSpPr>
            <a:spLocks noGrp="1"/>
          </p:cNvSpPr>
          <p:nvPr>
            <p:ph type="body" sz="quarter" idx="3"/>
          </p:nvPr>
        </p:nvSpPr>
        <p:spPr>
          <a:xfrm>
            <a:off x="6172201" y="1681163"/>
            <a:ext cx="5183188" cy="823912"/>
          </a:xfrm>
        </p:spPr>
        <p:txBody>
          <a:bodyPr anchor="b"/>
          <a:lstStyle>
            <a:lvl1pPr marL="0" indent="0">
              <a:buNone/>
              <a:defRPr sz="2399" b="1"/>
            </a:lvl1pPr>
            <a:lvl2pPr marL="457198" indent="0">
              <a:buNone/>
              <a:defRPr sz="2000" b="1"/>
            </a:lvl2pPr>
            <a:lvl3pPr marL="914396" indent="0">
              <a:buNone/>
              <a:defRPr sz="1800" b="1"/>
            </a:lvl3pPr>
            <a:lvl4pPr marL="1371597" indent="0">
              <a:buNone/>
              <a:defRPr sz="1601" b="1"/>
            </a:lvl4pPr>
            <a:lvl5pPr marL="1828795" indent="0">
              <a:buNone/>
              <a:defRPr sz="1601" b="1"/>
            </a:lvl5pPr>
            <a:lvl6pPr marL="2285994" indent="0">
              <a:buNone/>
              <a:defRPr sz="1601" b="1"/>
            </a:lvl6pPr>
            <a:lvl7pPr marL="2743191" indent="0">
              <a:buNone/>
              <a:defRPr sz="1601" b="1"/>
            </a:lvl7pPr>
            <a:lvl8pPr marL="3200389" indent="0">
              <a:buNone/>
              <a:defRPr sz="1601" b="1"/>
            </a:lvl8pPr>
            <a:lvl9pPr marL="3657591" indent="0">
              <a:buNone/>
              <a:defRPr sz="1601" b="1"/>
            </a:lvl9pPr>
          </a:lstStyle>
          <a:p>
            <a:pPr lvl="0"/>
            <a:r>
              <a:rPr lang="de-DE"/>
              <a:t>Mastertextformat bearbeiten</a:t>
            </a:r>
          </a:p>
        </p:txBody>
      </p:sp>
      <p:sp>
        <p:nvSpPr>
          <p:cNvPr id="6" name="Inhaltsplatzhalter 5">
            <a:extLst>
              <a:ext uri="{FF2B5EF4-FFF2-40B4-BE49-F238E27FC236}">
                <a16:creationId xmlns:a16="http://schemas.microsoft.com/office/drawing/2014/main" id="{B36B6A01-37E2-4B87-A71F-53E081D23440}"/>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9DC0F16-9782-47AF-8318-D3FED523F819}"/>
              </a:ext>
            </a:extLst>
          </p:cNvPr>
          <p:cNvSpPr>
            <a:spLocks noGrp="1"/>
          </p:cNvSpPr>
          <p:nvPr>
            <p:ph type="dt" sz="half" idx="10"/>
          </p:nvPr>
        </p:nvSpPr>
        <p:spPr/>
        <p:txBody>
          <a:bodyPr/>
          <a:lstStyle/>
          <a:p>
            <a:fld id="{83AA0A87-4BCF-421A-97EB-B8A97E90C2E8}" type="datetime1">
              <a:rPr lang="de-DE" smtClean="0"/>
              <a:t>03.11.2021</a:t>
            </a:fld>
            <a:endParaRPr lang="de-DE"/>
          </a:p>
        </p:txBody>
      </p:sp>
      <p:sp>
        <p:nvSpPr>
          <p:cNvPr id="8" name="Fußzeilenplatzhalter 7">
            <a:extLst>
              <a:ext uri="{FF2B5EF4-FFF2-40B4-BE49-F238E27FC236}">
                <a16:creationId xmlns:a16="http://schemas.microsoft.com/office/drawing/2014/main" id="{05348632-BFCC-4095-98E4-E761EAD43F7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581989F-4CA8-472D-A523-1DE8D69A7019}"/>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734775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C73FB-7EF1-4F19-80F4-B34B2DE904E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E38B21-00E5-4DF6-89DD-28EE9C697D83}"/>
              </a:ext>
            </a:extLst>
          </p:cNvPr>
          <p:cNvSpPr>
            <a:spLocks noGrp="1"/>
          </p:cNvSpPr>
          <p:nvPr>
            <p:ph type="dt" sz="half" idx="10"/>
          </p:nvPr>
        </p:nvSpPr>
        <p:spPr/>
        <p:txBody>
          <a:bodyPr/>
          <a:lstStyle/>
          <a:p>
            <a:fld id="{B895173C-B674-4E06-A7A7-0E0CEE20B67E}" type="datetime1">
              <a:rPr lang="de-DE" smtClean="0"/>
              <a:t>03.11.2021</a:t>
            </a:fld>
            <a:endParaRPr lang="de-DE"/>
          </a:p>
        </p:txBody>
      </p:sp>
      <p:sp>
        <p:nvSpPr>
          <p:cNvPr id="4" name="Fußzeilenplatzhalter 3">
            <a:extLst>
              <a:ext uri="{FF2B5EF4-FFF2-40B4-BE49-F238E27FC236}">
                <a16:creationId xmlns:a16="http://schemas.microsoft.com/office/drawing/2014/main" id="{1F4926B2-7009-4A4D-A3DE-E46EC79587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075032-8D8F-4906-9338-190AD39B1143}"/>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49709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52796-EBF1-4F24-8AC6-BB910E2ED1B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2F9DD7-23A7-4BEF-994F-5FCC7D7AACDC}"/>
              </a:ext>
            </a:extLst>
          </p:cNvPr>
          <p:cNvSpPr>
            <a:spLocks noGrp="1"/>
          </p:cNvSpPr>
          <p:nvPr>
            <p:ph sz="half" idx="1"/>
          </p:nvPr>
        </p:nvSpPr>
        <p:spPr>
          <a:xfrm>
            <a:off x="838202" y="1825625"/>
            <a:ext cx="518160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34CCC95-D03E-405C-989B-3F26094FC0A6}"/>
              </a:ext>
            </a:extLst>
          </p:cNvPr>
          <p:cNvSpPr>
            <a:spLocks noGrp="1"/>
          </p:cNvSpPr>
          <p:nvPr>
            <p:ph sz="half" idx="2"/>
          </p:nvPr>
        </p:nvSpPr>
        <p:spPr>
          <a:xfrm>
            <a:off x="6172203" y="1825625"/>
            <a:ext cx="518160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734F795-8243-4AB1-BE51-D6BF2950931E}"/>
              </a:ext>
            </a:extLst>
          </p:cNvPr>
          <p:cNvSpPr>
            <a:spLocks noGrp="1"/>
          </p:cNvSpPr>
          <p:nvPr>
            <p:ph type="dt" sz="half" idx="10"/>
          </p:nvPr>
        </p:nvSpPr>
        <p:spPr/>
        <p:txBody>
          <a:bodyPr/>
          <a:lstStyle/>
          <a:p>
            <a:fld id="{48024B02-D6BB-4421-AFE5-A30B961ED996}" type="datetime1">
              <a:rPr lang="de-DE" smtClean="0"/>
              <a:t>03.11.2021</a:t>
            </a:fld>
            <a:endParaRPr lang="de-DE"/>
          </a:p>
        </p:txBody>
      </p:sp>
      <p:sp>
        <p:nvSpPr>
          <p:cNvPr id="6" name="Fußzeilenplatzhalter 5">
            <a:extLst>
              <a:ext uri="{FF2B5EF4-FFF2-40B4-BE49-F238E27FC236}">
                <a16:creationId xmlns:a16="http://schemas.microsoft.com/office/drawing/2014/main" id="{AA26CE47-A05C-4F72-906C-8928C134AD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3EE1BC-A969-4569-AC4F-0F641BB09EA7}"/>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89965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4B45338-0DA0-43BA-86B0-C3BF600AB9E3}"/>
              </a:ext>
            </a:extLst>
          </p:cNvPr>
          <p:cNvSpPr>
            <a:spLocks noGrp="1"/>
          </p:cNvSpPr>
          <p:nvPr>
            <p:ph type="dt" sz="half" idx="10"/>
          </p:nvPr>
        </p:nvSpPr>
        <p:spPr/>
        <p:txBody>
          <a:bodyPr/>
          <a:lstStyle/>
          <a:p>
            <a:fld id="{FA24AFB9-FF87-4FA0-834A-AE6FF6AE9094}" type="datetime1">
              <a:rPr lang="de-DE" smtClean="0"/>
              <a:t>03.11.2021</a:t>
            </a:fld>
            <a:endParaRPr lang="de-DE"/>
          </a:p>
        </p:txBody>
      </p:sp>
      <p:sp>
        <p:nvSpPr>
          <p:cNvPr id="3" name="Fußzeilenplatzhalter 2">
            <a:extLst>
              <a:ext uri="{FF2B5EF4-FFF2-40B4-BE49-F238E27FC236}">
                <a16:creationId xmlns:a16="http://schemas.microsoft.com/office/drawing/2014/main" id="{AFF05BC4-42C6-4B03-8DF8-513F38C91AF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97E1D1C-B5C3-466A-9185-FBA744AC25B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34679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CEAA0-6595-4FB2-99D5-BD64B6F4EC23}"/>
              </a:ext>
            </a:extLst>
          </p:cNvPr>
          <p:cNvSpPr>
            <a:spLocks noGrp="1"/>
          </p:cNvSpPr>
          <p:nvPr>
            <p:ph type="title"/>
          </p:nvPr>
        </p:nvSpPr>
        <p:spPr>
          <a:xfrm>
            <a:off x="839789" y="457200"/>
            <a:ext cx="3932237" cy="1600200"/>
          </a:xfrm>
        </p:spPr>
        <p:txBody>
          <a:bodyPr anchor="b"/>
          <a:lstStyle>
            <a:lvl1pPr>
              <a:defRPr sz="3199"/>
            </a:lvl1pPr>
          </a:lstStyle>
          <a:p>
            <a:r>
              <a:rPr lang="de-DE"/>
              <a:t>Mastertitelformat bearbeiten</a:t>
            </a:r>
          </a:p>
        </p:txBody>
      </p:sp>
      <p:sp>
        <p:nvSpPr>
          <p:cNvPr id="3" name="Inhaltsplatzhalter 2">
            <a:extLst>
              <a:ext uri="{FF2B5EF4-FFF2-40B4-BE49-F238E27FC236}">
                <a16:creationId xmlns:a16="http://schemas.microsoft.com/office/drawing/2014/main" id="{A742A85A-59DA-4E9E-B463-5FEADE7B609B}"/>
              </a:ext>
            </a:extLst>
          </p:cNvPr>
          <p:cNvSpPr>
            <a:spLocks noGrp="1"/>
          </p:cNvSpPr>
          <p:nvPr>
            <p:ph idx="1"/>
          </p:nvPr>
        </p:nvSpPr>
        <p:spPr>
          <a:xfrm>
            <a:off x="5183189" y="987427"/>
            <a:ext cx="6172200" cy="4873625"/>
          </a:xfrm>
        </p:spPr>
        <p:txBody>
          <a:bodyPr/>
          <a:lstStyle>
            <a:lvl1pPr>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3A2A654-399C-4B23-AFF3-997059C22C04}"/>
              </a:ext>
            </a:extLst>
          </p:cNvPr>
          <p:cNvSpPr>
            <a:spLocks noGrp="1"/>
          </p:cNvSpPr>
          <p:nvPr>
            <p:ph type="body" sz="half" idx="2"/>
          </p:nvPr>
        </p:nvSpPr>
        <p:spPr>
          <a:xfrm>
            <a:off x="839789" y="2057400"/>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6F0658-941C-4DC8-AF53-F0B8520CC9DF}"/>
              </a:ext>
            </a:extLst>
          </p:cNvPr>
          <p:cNvSpPr>
            <a:spLocks noGrp="1"/>
          </p:cNvSpPr>
          <p:nvPr>
            <p:ph type="dt" sz="half" idx="10"/>
          </p:nvPr>
        </p:nvSpPr>
        <p:spPr/>
        <p:txBody>
          <a:bodyPr/>
          <a:lstStyle/>
          <a:p>
            <a:fld id="{C96EF82D-8EDF-4983-A7FB-F31229DB5D0B}" type="datetime1">
              <a:rPr lang="de-DE" smtClean="0"/>
              <a:t>03.11.2021</a:t>
            </a:fld>
            <a:endParaRPr lang="de-DE"/>
          </a:p>
        </p:txBody>
      </p:sp>
      <p:sp>
        <p:nvSpPr>
          <p:cNvPr id="6" name="Fußzeilenplatzhalter 5">
            <a:extLst>
              <a:ext uri="{FF2B5EF4-FFF2-40B4-BE49-F238E27FC236}">
                <a16:creationId xmlns:a16="http://schemas.microsoft.com/office/drawing/2014/main" id="{403CA0B3-7170-427D-BF6D-E3611780BEF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01C2723-8FC7-4779-B166-6FDA2F85C2A5}"/>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721172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6319-D91D-4C5F-86DA-0D08F4F4C1B0}"/>
              </a:ext>
            </a:extLst>
          </p:cNvPr>
          <p:cNvSpPr>
            <a:spLocks noGrp="1"/>
          </p:cNvSpPr>
          <p:nvPr>
            <p:ph type="title"/>
          </p:nvPr>
        </p:nvSpPr>
        <p:spPr>
          <a:xfrm>
            <a:off x="839789" y="457200"/>
            <a:ext cx="3932237" cy="1600200"/>
          </a:xfrm>
        </p:spPr>
        <p:txBody>
          <a:bodyPr anchor="b"/>
          <a:lstStyle>
            <a:lvl1pPr>
              <a:defRPr sz="3199"/>
            </a:lvl1pPr>
          </a:lstStyle>
          <a:p>
            <a:r>
              <a:rPr lang="de-DE"/>
              <a:t>Mastertitelformat bearbeiten</a:t>
            </a:r>
          </a:p>
        </p:txBody>
      </p:sp>
      <p:sp>
        <p:nvSpPr>
          <p:cNvPr id="3" name="Bildplatzhalter 2">
            <a:extLst>
              <a:ext uri="{FF2B5EF4-FFF2-40B4-BE49-F238E27FC236}">
                <a16:creationId xmlns:a16="http://schemas.microsoft.com/office/drawing/2014/main" id="{A8CFA288-819C-4DBE-B103-4EAD7FD0C7AA}"/>
              </a:ext>
            </a:extLst>
          </p:cNvPr>
          <p:cNvSpPr>
            <a:spLocks noGrp="1"/>
          </p:cNvSpPr>
          <p:nvPr>
            <p:ph type="pic" idx="1"/>
          </p:nvPr>
        </p:nvSpPr>
        <p:spPr>
          <a:xfrm>
            <a:off x="5183189" y="987427"/>
            <a:ext cx="6172200" cy="4873625"/>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63996C6F-803D-4237-A2CD-D1901F2BC1D8}"/>
              </a:ext>
            </a:extLst>
          </p:cNvPr>
          <p:cNvSpPr>
            <a:spLocks noGrp="1"/>
          </p:cNvSpPr>
          <p:nvPr>
            <p:ph type="body" sz="half" idx="2"/>
          </p:nvPr>
        </p:nvSpPr>
        <p:spPr>
          <a:xfrm>
            <a:off x="839789" y="2057400"/>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C3C57E5-682A-4611-9F35-929D8197267C}"/>
              </a:ext>
            </a:extLst>
          </p:cNvPr>
          <p:cNvSpPr>
            <a:spLocks noGrp="1"/>
          </p:cNvSpPr>
          <p:nvPr>
            <p:ph type="dt" sz="half" idx="10"/>
          </p:nvPr>
        </p:nvSpPr>
        <p:spPr/>
        <p:txBody>
          <a:bodyPr/>
          <a:lstStyle/>
          <a:p>
            <a:fld id="{F6F0CA7F-973A-4C96-8983-6E4065DE4245}" type="datetime1">
              <a:rPr lang="de-DE" smtClean="0"/>
              <a:t>03.11.2021</a:t>
            </a:fld>
            <a:endParaRPr lang="de-DE"/>
          </a:p>
        </p:txBody>
      </p:sp>
      <p:sp>
        <p:nvSpPr>
          <p:cNvPr id="6" name="Fußzeilenplatzhalter 5">
            <a:extLst>
              <a:ext uri="{FF2B5EF4-FFF2-40B4-BE49-F238E27FC236}">
                <a16:creationId xmlns:a16="http://schemas.microsoft.com/office/drawing/2014/main" id="{6DA3CC26-8CBE-4933-9F1F-E142C299C2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3A87CC-E237-4272-A40C-A331C4958BA8}"/>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428622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CD9BC-57BD-42F1-8E50-E35CADFF9F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073CB87-F1FD-4D60-93B8-D141DC87911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618813-19C4-4D42-B166-1FA6E7ED6FB2}"/>
              </a:ext>
            </a:extLst>
          </p:cNvPr>
          <p:cNvSpPr>
            <a:spLocks noGrp="1"/>
          </p:cNvSpPr>
          <p:nvPr>
            <p:ph type="dt" sz="half" idx="10"/>
          </p:nvPr>
        </p:nvSpPr>
        <p:spPr/>
        <p:txBody>
          <a:bodyPr/>
          <a:lstStyle/>
          <a:p>
            <a:fld id="{D1B95FC2-1273-4414-BE78-4BCF6EFB7CFF}" type="datetime1">
              <a:rPr lang="de-DE" smtClean="0"/>
              <a:t>03.11.2021</a:t>
            </a:fld>
            <a:endParaRPr lang="de-DE"/>
          </a:p>
        </p:txBody>
      </p:sp>
      <p:sp>
        <p:nvSpPr>
          <p:cNvPr id="5" name="Fußzeilenplatzhalter 4">
            <a:extLst>
              <a:ext uri="{FF2B5EF4-FFF2-40B4-BE49-F238E27FC236}">
                <a16:creationId xmlns:a16="http://schemas.microsoft.com/office/drawing/2014/main" id="{D15A2D6A-9741-4A41-A2D5-0F0C7FCBE0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10B82C-4CA9-4083-9428-FC30ED413F56}"/>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081496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3E1F1E1-D53E-47C9-A7A2-4DDC863E0C31}"/>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8CC58D3-FB98-4D3F-8B1E-E849A8AD0FA2}"/>
              </a:ext>
            </a:extLst>
          </p:cNvPr>
          <p:cNvSpPr>
            <a:spLocks noGrp="1"/>
          </p:cNvSpPr>
          <p:nvPr>
            <p:ph type="body" orient="vert" idx="1"/>
          </p:nvPr>
        </p:nvSpPr>
        <p:spPr>
          <a:xfrm>
            <a:off x="838205" y="365125"/>
            <a:ext cx="773429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116BD4-AC0D-47F3-BCFC-BD8AE894356A}"/>
              </a:ext>
            </a:extLst>
          </p:cNvPr>
          <p:cNvSpPr>
            <a:spLocks noGrp="1"/>
          </p:cNvSpPr>
          <p:nvPr>
            <p:ph type="dt" sz="half" idx="10"/>
          </p:nvPr>
        </p:nvSpPr>
        <p:spPr/>
        <p:txBody>
          <a:bodyPr/>
          <a:lstStyle/>
          <a:p>
            <a:fld id="{BA1539FF-F331-46FC-8787-039B93C5830A}" type="datetime1">
              <a:rPr lang="de-DE" smtClean="0"/>
              <a:t>03.11.2021</a:t>
            </a:fld>
            <a:endParaRPr lang="de-DE"/>
          </a:p>
        </p:txBody>
      </p:sp>
      <p:sp>
        <p:nvSpPr>
          <p:cNvPr id="5" name="Fußzeilenplatzhalter 4">
            <a:extLst>
              <a:ext uri="{FF2B5EF4-FFF2-40B4-BE49-F238E27FC236}">
                <a16:creationId xmlns:a16="http://schemas.microsoft.com/office/drawing/2014/main" id="{E4D25129-AF15-4187-BF7A-A72024ED1D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11F92D-0C4C-477A-959D-79DB4F4D292E}"/>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1488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F2F46-5273-4557-9DD9-C50E32DB7725}"/>
              </a:ext>
            </a:extLst>
          </p:cNvPr>
          <p:cNvSpPr>
            <a:spLocks noGrp="1"/>
          </p:cNvSpPr>
          <p:nvPr>
            <p:ph type="title"/>
          </p:nvPr>
        </p:nvSpPr>
        <p:spPr>
          <a:xfrm>
            <a:off x="839789" y="365127"/>
            <a:ext cx="1051559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73DD1BB-7E1F-4272-B015-8CE1ABE3CA33}"/>
              </a:ext>
            </a:extLst>
          </p:cNvPr>
          <p:cNvSpPr>
            <a:spLocks noGrp="1"/>
          </p:cNvSpPr>
          <p:nvPr>
            <p:ph type="body" idx="1"/>
          </p:nvPr>
        </p:nvSpPr>
        <p:spPr>
          <a:xfrm>
            <a:off x="839792" y="1681163"/>
            <a:ext cx="5157787" cy="823912"/>
          </a:xfrm>
        </p:spPr>
        <p:txBody>
          <a:bodyPr anchor="b"/>
          <a:lstStyle>
            <a:lvl1pPr marL="0" indent="0">
              <a:buNone/>
              <a:defRPr sz="2399" b="1"/>
            </a:lvl1pPr>
            <a:lvl2pPr marL="457198" indent="0">
              <a:buNone/>
              <a:defRPr sz="2000" b="1"/>
            </a:lvl2pPr>
            <a:lvl3pPr marL="914396" indent="0">
              <a:buNone/>
              <a:defRPr sz="1800" b="1"/>
            </a:lvl3pPr>
            <a:lvl4pPr marL="1371597" indent="0">
              <a:buNone/>
              <a:defRPr sz="1601" b="1"/>
            </a:lvl4pPr>
            <a:lvl5pPr marL="1828795" indent="0">
              <a:buNone/>
              <a:defRPr sz="1601" b="1"/>
            </a:lvl5pPr>
            <a:lvl6pPr marL="2285994" indent="0">
              <a:buNone/>
              <a:defRPr sz="1601" b="1"/>
            </a:lvl6pPr>
            <a:lvl7pPr marL="2743191" indent="0">
              <a:buNone/>
              <a:defRPr sz="1601" b="1"/>
            </a:lvl7pPr>
            <a:lvl8pPr marL="3200389" indent="0">
              <a:buNone/>
              <a:defRPr sz="1601" b="1"/>
            </a:lvl8pPr>
            <a:lvl9pPr marL="3657591" indent="0">
              <a:buNone/>
              <a:defRPr sz="1601" b="1"/>
            </a:lvl9pPr>
          </a:lstStyle>
          <a:p>
            <a:pPr lvl="0"/>
            <a:r>
              <a:rPr lang="de-DE"/>
              <a:t>Mastertextformat bearbeiten</a:t>
            </a:r>
          </a:p>
        </p:txBody>
      </p:sp>
      <p:sp>
        <p:nvSpPr>
          <p:cNvPr id="4" name="Inhaltsplatzhalter 3">
            <a:extLst>
              <a:ext uri="{FF2B5EF4-FFF2-40B4-BE49-F238E27FC236}">
                <a16:creationId xmlns:a16="http://schemas.microsoft.com/office/drawing/2014/main" id="{4969AB27-4419-4060-BF0B-B7E9BAF56E32}"/>
              </a:ext>
            </a:extLst>
          </p:cNvPr>
          <p:cNvSpPr>
            <a:spLocks noGrp="1"/>
          </p:cNvSpPr>
          <p:nvPr>
            <p:ph sz="half" idx="2"/>
          </p:nvPr>
        </p:nvSpPr>
        <p:spPr>
          <a:xfrm>
            <a:off x="839792"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BB33068-A480-4E94-AE73-F53DB598EE94}"/>
              </a:ext>
            </a:extLst>
          </p:cNvPr>
          <p:cNvSpPr>
            <a:spLocks noGrp="1"/>
          </p:cNvSpPr>
          <p:nvPr>
            <p:ph type="body" sz="quarter" idx="3"/>
          </p:nvPr>
        </p:nvSpPr>
        <p:spPr>
          <a:xfrm>
            <a:off x="6172201" y="1681163"/>
            <a:ext cx="5183188" cy="823912"/>
          </a:xfrm>
        </p:spPr>
        <p:txBody>
          <a:bodyPr anchor="b"/>
          <a:lstStyle>
            <a:lvl1pPr marL="0" indent="0">
              <a:buNone/>
              <a:defRPr sz="2399" b="1"/>
            </a:lvl1pPr>
            <a:lvl2pPr marL="457198" indent="0">
              <a:buNone/>
              <a:defRPr sz="2000" b="1"/>
            </a:lvl2pPr>
            <a:lvl3pPr marL="914396" indent="0">
              <a:buNone/>
              <a:defRPr sz="1800" b="1"/>
            </a:lvl3pPr>
            <a:lvl4pPr marL="1371597" indent="0">
              <a:buNone/>
              <a:defRPr sz="1601" b="1"/>
            </a:lvl4pPr>
            <a:lvl5pPr marL="1828795" indent="0">
              <a:buNone/>
              <a:defRPr sz="1601" b="1"/>
            </a:lvl5pPr>
            <a:lvl6pPr marL="2285994" indent="0">
              <a:buNone/>
              <a:defRPr sz="1601" b="1"/>
            </a:lvl6pPr>
            <a:lvl7pPr marL="2743191" indent="0">
              <a:buNone/>
              <a:defRPr sz="1601" b="1"/>
            </a:lvl7pPr>
            <a:lvl8pPr marL="3200389" indent="0">
              <a:buNone/>
              <a:defRPr sz="1601" b="1"/>
            </a:lvl8pPr>
            <a:lvl9pPr marL="3657591" indent="0">
              <a:buNone/>
              <a:defRPr sz="1601" b="1"/>
            </a:lvl9pPr>
          </a:lstStyle>
          <a:p>
            <a:pPr lvl="0"/>
            <a:r>
              <a:rPr lang="de-DE"/>
              <a:t>Mastertextformat bearbeiten</a:t>
            </a:r>
          </a:p>
        </p:txBody>
      </p:sp>
      <p:sp>
        <p:nvSpPr>
          <p:cNvPr id="6" name="Inhaltsplatzhalter 5">
            <a:extLst>
              <a:ext uri="{FF2B5EF4-FFF2-40B4-BE49-F238E27FC236}">
                <a16:creationId xmlns:a16="http://schemas.microsoft.com/office/drawing/2014/main" id="{B36B6A01-37E2-4B87-A71F-53E081D23440}"/>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9DC0F16-9782-47AF-8318-D3FED523F819}"/>
              </a:ext>
            </a:extLst>
          </p:cNvPr>
          <p:cNvSpPr>
            <a:spLocks noGrp="1"/>
          </p:cNvSpPr>
          <p:nvPr>
            <p:ph type="dt" sz="half" idx="10"/>
          </p:nvPr>
        </p:nvSpPr>
        <p:spPr/>
        <p:txBody>
          <a:bodyPr/>
          <a:lstStyle/>
          <a:p>
            <a:fld id="{83AA0A87-4BCF-421A-97EB-B8A97E90C2E8}" type="datetime1">
              <a:rPr lang="de-DE" smtClean="0"/>
              <a:t>03.11.2021</a:t>
            </a:fld>
            <a:endParaRPr lang="de-DE"/>
          </a:p>
        </p:txBody>
      </p:sp>
      <p:sp>
        <p:nvSpPr>
          <p:cNvPr id="8" name="Fußzeilenplatzhalter 7">
            <a:extLst>
              <a:ext uri="{FF2B5EF4-FFF2-40B4-BE49-F238E27FC236}">
                <a16:creationId xmlns:a16="http://schemas.microsoft.com/office/drawing/2014/main" id="{05348632-BFCC-4095-98E4-E761EAD43F7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581989F-4CA8-472D-A523-1DE8D69A7019}"/>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93752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C73FB-7EF1-4F19-80F4-B34B2DE904E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E38B21-00E5-4DF6-89DD-28EE9C697D83}"/>
              </a:ext>
            </a:extLst>
          </p:cNvPr>
          <p:cNvSpPr>
            <a:spLocks noGrp="1"/>
          </p:cNvSpPr>
          <p:nvPr>
            <p:ph type="dt" sz="half" idx="10"/>
          </p:nvPr>
        </p:nvSpPr>
        <p:spPr/>
        <p:txBody>
          <a:bodyPr/>
          <a:lstStyle/>
          <a:p>
            <a:fld id="{B895173C-B674-4E06-A7A7-0E0CEE20B67E}" type="datetime1">
              <a:rPr lang="de-DE" smtClean="0"/>
              <a:t>03.11.2021</a:t>
            </a:fld>
            <a:endParaRPr lang="de-DE"/>
          </a:p>
        </p:txBody>
      </p:sp>
      <p:sp>
        <p:nvSpPr>
          <p:cNvPr id="4" name="Fußzeilenplatzhalter 3">
            <a:extLst>
              <a:ext uri="{FF2B5EF4-FFF2-40B4-BE49-F238E27FC236}">
                <a16:creationId xmlns:a16="http://schemas.microsoft.com/office/drawing/2014/main" id="{1F4926B2-7009-4A4D-A3DE-E46EC79587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075032-8D8F-4906-9338-190AD39B1143}"/>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27536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4B45338-0DA0-43BA-86B0-C3BF600AB9E3}"/>
              </a:ext>
            </a:extLst>
          </p:cNvPr>
          <p:cNvSpPr>
            <a:spLocks noGrp="1"/>
          </p:cNvSpPr>
          <p:nvPr>
            <p:ph type="dt" sz="half" idx="10"/>
          </p:nvPr>
        </p:nvSpPr>
        <p:spPr/>
        <p:txBody>
          <a:bodyPr/>
          <a:lstStyle/>
          <a:p>
            <a:fld id="{FA24AFB9-FF87-4FA0-834A-AE6FF6AE9094}" type="datetime1">
              <a:rPr lang="de-DE" smtClean="0"/>
              <a:t>03.11.2021</a:t>
            </a:fld>
            <a:endParaRPr lang="de-DE"/>
          </a:p>
        </p:txBody>
      </p:sp>
      <p:sp>
        <p:nvSpPr>
          <p:cNvPr id="3" name="Fußzeilenplatzhalter 2">
            <a:extLst>
              <a:ext uri="{FF2B5EF4-FFF2-40B4-BE49-F238E27FC236}">
                <a16:creationId xmlns:a16="http://schemas.microsoft.com/office/drawing/2014/main" id="{AFF05BC4-42C6-4B03-8DF8-513F38C91AF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97E1D1C-B5C3-466A-9185-FBA744AC25B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99927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CEAA0-6595-4FB2-99D5-BD64B6F4EC23}"/>
              </a:ext>
            </a:extLst>
          </p:cNvPr>
          <p:cNvSpPr>
            <a:spLocks noGrp="1"/>
          </p:cNvSpPr>
          <p:nvPr>
            <p:ph type="title"/>
          </p:nvPr>
        </p:nvSpPr>
        <p:spPr>
          <a:xfrm>
            <a:off x="839789" y="457200"/>
            <a:ext cx="3932237" cy="1600200"/>
          </a:xfrm>
        </p:spPr>
        <p:txBody>
          <a:bodyPr anchor="b"/>
          <a:lstStyle>
            <a:lvl1pPr>
              <a:defRPr sz="3199"/>
            </a:lvl1pPr>
          </a:lstStyle>
          <a:p>
            <a:r>
              <a:rPr lang="de-DE"/>
              <a:t>Mastertitelformat bearbeiten</a:t>
            </a:r>
          </a:p>
        </p:txBody>
      </p:sp>
      <p:sp>
        <p:nvSpPr>
          <p:cNvPr id="3" name="Inhaltsplatzhalter 2">
            <a:extLst>
              <a:ext uri="{FF2B5EF4-FFF2-40B4-BE49-F238E27FC236}">
                <a16:creationId xmlns:a16="http://schemas.microsoft.com/office/drawing/2014/main" id="{A742A85A-59DA-4E9E-B463-5FEADE7B609B}"/>
              </a:ext>
            </a:extLst>
          </p:cNvPr>
          <p:cNvSpPr>
            <a:spLocks noGrp="1"/>
          </p:cNvSpPr>
          <p:nvPr>
            <p:ph idx="1"/>
          </p:nvPr>
        </p:nvSpPr>
        <p:spPr>
          <a:xfrm>
            <a:off x="5183189" y="987427"/>
            <a:ext cx="6172200" cy="4873625"/>
          </a:xfrm>
        </p:spPr>
        <p:txBody>
          <a:bodyPr/>
          <a:lstStyle>
            <a:lvl1pPr>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3A2A654-399C-4B23-AFF3-997059C22C04}"/>
              </a:ext>
            </a:extLst>
          </p:cNvPr>
          <p:cNvSpPr>
            <a:spLocks noGrp="1"/>
          </p:cNvSpPr>
          <p:nvPr>
            <p:ph type="body" sz="half" idx="2"/>
          </p:nvPr>
        </p:nvSpPr>
        <p:spPr>
          <a:xfrm>
            <a:off x="839789" y="2057400"/>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6F0658-941C-4DC8-AF53-F0B8520CC9DF}"/>
              </a:ext>
            </a:extLst>
          </p:cNvPr>
          <p:cNvSpPr>
            <a:spLocks noGrp="1"/>
          </p:cNvSpPr>
          <p:nvPr>
            <p:ph type="dt" sz="half" idx="10"/>
          </p:nvPr>
        </p:nvSpPr>
        <p:spPr/>
        <p:txBody>
          <a:bodyPr/>
          <a:lstStyle/>
          <a:p>
            <a:fld id="{C96EF82D-8EDF-4983-A7FB-F31229DB5D0B}" type="datetime1">
              <a:rPr lang="de-DE" smtClean="0"/>
              <a:t>03.11.2021</a:t>
            </a:fld>
            <a:endParaRPr lang="de-DE"/>
          </a:p>
        </p:txBody>
      </p:sp>
      <p:sp>
        <p:nvSpPr>
          <p:cNvPr id="6" name="Fußzeilenplatzhalter 5">
            <a:extLst>
              <a:ext uri="{FF2B5EF4-FFF2-40B4-BE49-F238E27FC236}">
                <a16:creationId xmlns:a16="http://schemas.microsoft.com/office/drawing/2014/main" id="{403CA0B3-7170-427D-BF6D-E3611780BEF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01C2723-8FC7-4779-B166-6FDA2F85C2A5}"/>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44777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6319-D91D-4C5F-86DA-0D08F4F4C1B0}"/>
              </a:ext>
            </a:extLst>
          </p:cNvPr>
          <p:cNvSpPr>
            <a:spLocks noGrp="1"/>
          </p:cNvSpPr>
          <p:nvPr>
            <p:ph type="title"/>
          </p:nvPr>
        </p:nvSpPr>
        <p:spPr>
          <a:xfrm>
            <a:off x="839789" y="457200"/>
            <a:ext cx="3932237" cy="1600200"/>
          </a:xfrm>
        </p:spPr>
        <p:txBody>
          <a:bodyPr anchor="b"/>
          <a:lstStyle>
            <a:lvl1pPr>
              <a:defRPr sz="3199"/>
            </a:lvl1pPr>
          </a:lstStyle>
          <a:p>
            <a:r>
              <a:rPr lang="de-DE"/>
              <a:t>Mastertitelformat bearbeiten</a:t>
            </a:r>
          </a:p>
        </p:txBody>
      </p:sp>
      <p:sp>
        <p:nvSpPr>
          <p:cNvPr id="3" name="Bildplatzhalter 2">
            <a:extLst>
              <a:ext uri="{FF2B5EF4-FFF2-40B4-BE49-F238E27FC236}">
                <a16:creationId xmlns:a16="http://schemas.microsoft.com/office/drawing/2014/main" id="{A8CFA288-819C-4DBE-B103-4EAD7FD0C7AA}"/>
              </a:ext>
            </a:extLst>
          </p:cNvPr>
          <p:cNvSpPr>
            <a:spLocks noGrp="1"/>
          </p:cNvSpPr>
          <p:nvPr>
            <p:ph type="pic" idx="1"/>
          </p:nvPr>
        </p:nvSpPr>
        <p:spPr>
          <a:xfrm>
            <a:off x="5183189" y="987427"/>
            <a:ext cx="6172200" cy="4873625"/>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endParaRPr lang="de-DE"/>
          </a:p>
        </p:txBody>
      </p:sp>
      <p:sp>
        <p:nvSpPr>
          <p:cNvPr id="4" name="Textplatzhalter 3">
            <a:extLst>
              <a:ext uri="{FF2B5EF4-FFF2-40B4-BE49-F238E27FC236}">
                <a16:creationId xmlns:a16="http://schemas.microsoft.com/office/drawing/2014/main" id="{63996C6F-803D-4237-A2CD-D1901F2BC1D8}"/>
              </a:ext>
            </a:extLst>
          </p:cNvPr>
          <p:cNvSpPr>
            <a:spLocks noGrp="1"/>
          </p:cNvSpPr>
          <p:nvPr>
            <p:ph type="body" sz="half" idx="2"/>
          </p:nvPr>
        </p:nvSpPr>
        <p:spPr>
          <a:xfrm>
            <a:off x="839789" y="2057400"/>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C3C57E5-682A-4611-9F35-929D8197267C}"/>
              </a:ext>
            </a:extLst>
          </p:cNvPr>
          <p:cNvSpPr>
            <a:spLocks noGrp="1"/>
          </p:cNvSpPr>
          <p:nvPr>
            <p:ph type="dt" sz="half" idx="10"/>
          </p:nvPr>
        </p:nvSpPr>
        <p:spPr/>
        <p:txBody>
          <a:bodyPr/>
          <a:lstStyle/>
          <a:p>
            <a:fld id="{F6F0CA7F-973A-4C96-8983-6E4065DE4245}" type="datetime1">
              <a:rPr lang="de-DE" smtClean="0"/>
              <a:t>03.11.2021</a:t>
            </a:fld>
            <a:endParaRPr lang="de-DE"/>
          </a:p>
        </p:txBody>
      </p:sp>
      <p:sp>
        <p:nvSpPr>
          <p:cNvPr id="6" name="Fußzeilenplatzhalter 5">
            <a:extLst>
              <a:ext uri="{FF2B5EF4-FFF2-40B4-BE49-F238E27FC236}">
                <a16:creationId xmlns:a16="http://schemas.microsoft.com/office/drawing/2014/main" id="{6DA3CC26-8CBE-4933-9F1F-E142C299C2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3A87CC-E237-4272-A40C-A331C4958BA8}"/>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00937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520C5E2-DA1F-4D63-8C5A-861A8B8B8F4F}"/>
              </a:ext>
            </a:extLst>
          </p:cNvPr>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3B373B-ED31-4160-8E79-B42C9920F63E}"/>
              </a:ext>
            </a:extLst>
          </p:cNvPr>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1243CF-2F76-4AE8-B637-F1E5C3C5A1D6}"/>
              </a:ext>
            </a:extLst>
          </p:cNvPr>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76034-62B2-4E43-A2C8-69D2488BE987}" type="datetime1">
              <a:rPr lang="de-DE" smtClean="0"/>
              <a:t>03.11.2021</a:t>
            </a:fld>
            <a:endParaRPr lang="de-DE"/>
          </a:p>
        </p:txBody>
      </p:sp>
      <p:sp>
        <p:nvSpPr>
          <p:cNvPr id="5" name="Fußzeilenplatzhalter 4">
            <a:extLst>
              <a:ext uri="{FF2B5EF4-FFF2-40B4-BE49-F238E27FC236}">
                <a16:creationId xmlns:a16="http://schemas.microsoft.com/office/drawing/2014/main" id="{5778C345-6D2E-4F8A-BF6A-681E48E87C32}"/>
              </a:ext>
            </a:extLst>
          </p:cNvPr>
          <p:cNvSpPr>
            <a:spLocks noGrp="1"/>
          </p:cNvSpPr>
          <p:nvPr>
            <p:ph type="ftr" sz="quarter" idx="3"/>
          </p:nvPr>
        </p:nvSpPr>
        <p:spPr>
          <a:xfrm>
            <a:off x="4038604" y="6356352"/>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D590C39-F5D4-41DE-BBB0-E77B6C74878E}"/>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D6AC8-4265-46F8-9728-F3892E49F97F}" type="slidenum">
              <a:rPr lang="de-DE" smtClean="0"/>
              <a:t>‹Nr.›</a:t>
            </a:fld>
            <a:endParaRPr lang="de-DE"/>
          </a:p>
        </p:txBody>
      </p:sp>
    </p:spTree>
    <p:extLst>
      <p:ext uri="{BB962C8B-B14F-4D97-AF65-F5344CB8AC3E}">
        <p14:creationId xmlns:p14="http://schemas.microsoft.com/office/powerpoint/2010/main" val="342745729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defTabSz="91439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8" indent="-228600" algn="l" defTabSz="914396"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2997" indent="-228600" algn="l" defTabSz="914396"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96"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3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5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91"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88"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7"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4" algn="l" defTabSz="914396" rtl="0" eaLnBrk="1" latinLnBrk="0" hangingPunct="1">
        <a:defRPr sz="1800" kern="1200">
          <a:solidFill>
            <a:schemeClr val="tx1"/>
          </a:solidFill>
          <a:latin typeface="+mn-lt"/>
          <a:ea typeface="+mn-ea"/>
          <a:cs typeface="+mn-cs"/>
        </a:defRPr>
      </a:lvl6pPr>
      <a:lvl7pPr marL="2743191" algn="l" defTabSz="914396" rtl="0" eaLnBrk="1" latinLnBrk="0" hangingPunct="1">
        <a:defRPr sz="1800" kern="1200">
          <a:solidFill>
            <a:schemeClr val="tx1"/>
          </a:solidFill>
          <a:latin typeface="+mn-lt"/>
          <a:ea typeface="+mn-ea"/>
          <a:cs typeface="+mn-cs"/>
        </a:defRPr>
      </a:lvl7pPr>
      <a:lvl8pPr marL="3200389" algn="l" defTabSz="914396" rtl="0" eaLnBrk="1" latinLnBrk="0" hangingPunct="1">
        <a:defRPr sz="1800" kern="1200">
          <a:solidFill>
            <a:schemeClr val="tx1"/>
          </a:solidFill>
          <a:latin typeface="+mn-lt"/>
          <a:ea typeface="+mn-ea"/>
          <a:cs typeface="+mn-cs"/>
        </a:defRPr>
      </a:lvl8pPr>
      <a:lvl9pPr marL="3657591" algn="l" defTabSz="9143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10A2629-F338-4501-9473-0E99B1D1398C}"/>
              </a:ext>
            </a:extLst>
          </p:cNvPr>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FDD1963-0B4B-40C0-8290-FF43994441B5}"/>
              </a:ext>
            </a:extLst>
          </p:cNvPr>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B9DBA5ED-2511-4068-B60A-69DBED234F3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263E14F9-F0BC-4E47-AC3B-0EB4106D9853}"/>
              </a:ext>
            </a:extLst>
          </p:cNvPr>
          <p:cNvSpPr>
            <a:spLocks noGrp="1"/>
          </p:cNvSpPr>
          <p:nvPr>
            <p:ph type="dt" sz="half" idx="2"/>
          </p:nvPr>
        </p:nvSpPr>
        <p:spPr>
          <a:xfrm>
            <a:off x="838199" y="6356352"/>
            <a:ext cx="2743200" cy="365125"/>
          </a:xfrm>
          <a:prstGeom prst="rect">
            <a:avLst/>
          </a:prstGeom>
        </p:spPr>
        <p:txBody>
          <a:bodyPr/>
          <a:lstStyle>
            <a:lvl1pPr>
              <a:defRPr>
                <a:solidFill>
                  <a:schemeClr val="bg1"/>
                </a:solidFill>
                <a:latin typeface="Noto Sans "/>
              </a:defRPr>
            </a:lvl1pPr>
          </a:lstStyle>
          <a:p>
            <a:fld id="{5C3B3ADE-8FA4-478C-8BA1-42E49C732F42}" type="datetime1">
              <a:rPr lang="de-DE" smtClean="0"/>
              <a:t>03.11.2021</a:t>
            </a:fld>
            <a:endParaRPr lang="de-DE" dirty="0"/>
          </a:p>
        </p:txBody>
      </p:sp>
      <p:sp>
        <p:nvSpPr>
          <p:cNvPr id="9" name="Fußzeilenplatzhalter 4">
            <a:extLst>
              <a:ext uri="{FF2B5EF4-FFF2-40B4-BE49-F238E27FC236}">
                <a16:creationId xmlns:a16="http://schemas.microsoft.com/office/drawing/2014/main" id="{C1260EEA-C42D-47AB-A95D-C7EB3E7ED8B1}"/>
              </a:ext>
            </a:extLst>
          </p:cNvPr>
          <p:cNvSpPr>
            <a:spLocks noGrp="1"/>
          </p:cNvSpPr>
          <p:nvPr>
            <p:ph type="ftr" sz="quarter" idx="3"/>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0" name="Foliennummernplatzhalter 5">
            <a:extLst>
              <a:ext uri="{FF2B5EF4-FFF2-40B4-BE49-F238E27FC236}">
                <a16:creationId xmlns:a16="http://schemas.microsoft.com/office/drawing/2014/main" id="{7C03EC7E-A973-45B9-8C45-CD16D7E9E5F4}"/>
              </a:ext>
            </a:extLst>
          </p:cNvPr>
          <p:cNvSpPr>
            <a:spLocks noGrp="1"/>
          </p:cNvSpPr>
          <p:nvPr>
            <p:ph type="sldNum" sz="quarter" idx="4"/>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E4429CA4-D526-472D-93B4-47445B12FDD1}"/>
              </a:ext>
            </a:extLst>
          </p:cNvPr>
          <p:cNvPicPr>
            <a:picLocks noChangeAspect="1"/>
          </p:cNvPicPr>
          <p:nvPr/>
        </p:nvPicPr>
        <p:blipFill rotWithShape="1">
          <a:blip r:embed="rId2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198DC07D-57EB-4E76-9EAA-BB81A5DBCFF0}"/>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7DD08E79-ABB3-418E-86F8-52A89852364E}"/>
              </a:ext>
            </a:extLst>
          </p:cNvPr>
          <p:cNvPicPr>
            <a:picLocks noChangeAspect="1"/>
          </p:cNvPicPr>
          <p:nvPr userDrawn="1"/>
        </p:nvPicPr>
        <p:blipFill rotWithShape="1">
          <a:blip r:embed="rId2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40913609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51" r:id="rId16"/>
    <p:sldLayoutId id="2147483660" r:id="rId17"/>
    <p:sldLayoutId id="2147483661" r:id="rId18"/>
    <p:sldLayoutId id="2147483662" r:id="rId19"/>
    <p:sldLayoutId id="2147483663" r:id="rId20"/>
    <p:sldLayoutId id="2147483664" r:id="rId21"/>
    <p:sldLayoutId id="2147483657" r:id="rId22"/>
  </p:sldLayoutIdLst>
  <p:hf hdr="0" ftr="0" dt="0"/>
  <p:txStyles>
    <p:titleStyle>
      <a:lvl1pPr algn="l" defTabSz="914396" rtl="0" eaLnBrk="1" latinLnBrk="0" hangingPunct="1">
        <a:lnSpc>
          <a:spcPct val="90000"/>
        </a:lnSpc>
        <a:spcBef>
          <a:spcPct val="0"/>
        </a:spcBef>
        <a:buNone/>
        <a:defRPr sz="4399" kern="1200">
          <a:solidFill>
            <a:srgbClr val="636363"/>
          </a:solidFill>
          <a:latin typeface="Noto Sans "/>
          <a:ea typeface="Noto Sans regular" panose="020B0502040504020204" pitchFamily="34"/>
          <a:cs typeface="Noto Sans regular" panose="020B0502040504020204" pitchFamily="34"/>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rgbClr val="636363"/>
          </a:solidFill>
          <a:latin typeface="Noto Sans "/>
          <a:ea typeface="Noto Sans regular" panose="020B0502040504020204" pitchFamily="34"/>
          <a:cs typeface="Noto Sans regular" panose="020B0502040504020204" pitchFamily="34"/>
        </a:defRPr>
      </a:lvl1pPr>
      <a:lvl2pPr marL="685798" indent="-228600" algn="l" defTabSz="914396" rtl="0" eaLnBrk="1" latinLnBrk="0" hangingPunct="1">
        <a:lnSpc>
          <a:spcPct val="90000"/>
        </a:lnSpc>
        <a:spcBef>
          <a:spcPts val="501"/>
        </a:spcBef>
        <a:buFont typeface="Arial" panose="020B0604020202020204" pitchFamily="34" charset="0"/>
        <a:buChar char="•"/>
        <a:defRPr sz="2399" kern="1200">
          <a:solidFill>
            <a:srgbClr val="636363"/>
          </a:solidFill>
          <a:latin typeface="Noto Sans "/>
          <a:ea typeface="Noto Sans regular" panose="020B0502040504020204" pitchFamily="34"/>
          <a:cs typeface="Noto Sans regular" panose="020B0502040504020204" pitchFamily="34"/>
        </a:defRPr>
      </a:lvl2pPr>
      <a:lvl3pPr marL="1142997" indent="-228600" algn="l" defTabSz="914396" rtl="0" eaLnBrk="1" latinLnBrk="0" hangingPunct="1">
        <a:lnSpc>
          <a:spcPct val="90000"/>
        </a:lnSpc>
        <a:spcBef>
          <a:spcPts val="501"/>
        </a:spcBef>
        <a:buFont typeface="Arial" panose="020B0604020202020204" pitchFamily="34" charset="0"/>
        <a:buChar char="•"/>
        <a:defRPr sz="2000" kern="1200">
          <a:solidFill>
            <a:srgbClr val="636363"/>
          </a:solidFill>
          <a:latin typeface="Noto Sans "/>
          <a:ea typeface="Noto Sans regular" panose="020B0502040504020204" pitchFamily="34"/>
          <a:cs typeface="Noto Sans regular" panose="020B0502040504020204" pitchFamily="34"/>
        </a:defRPr>
      </a:lvl3pPr>
      <a:lvl4pPr marL="1600196" indent="-228600" algn="l" defTabSz="914396" rtl="0" eaLnBrk="1" latinLnBrk="0" hangingPunct="1">
        <a:lnSpc>
          <a:spcPct val="90000"/>
        </a:lnSpc>
        <a:spcBef>
          <a:spcPts val="501"/>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4pPr>
      <a:lvl5pPr marL="2057393" indent="-228600" algn="l" defTabSz="914396" rtl="0" eaLnBrk="1" latinLnBrk="0" hangingPunct="1">
        <a:lnSpc>
          <a:spcPct val="90000"/>
        </a:lnSpc>
        <a:spcBef>
          <a:spcPts val="501"/>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5pPr>
      <a:lvl6pPr marL="25145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91"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88"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7"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4" algn="l" defTabSz="914396" rtl="0" eaLnBrk="1" latinLnBrk="0" hangingPunct="1">
        <a:defRPr sz="1800" kern="1200">
          <a:solidFill>
            <a:schemeClr val="tx1"/>
          </a:solidFill>
          <a:latin typeface="+mn-lt"/>
          <a:ea typeface="+mn-ea"/>
          <a:cs typeface="+mn-cs"/>
        </a:defRPr>
      </a:lvl6pPr>
      <a:lvl7pPr marL="2743191" algn="l" defTabSz="914396" rtl="0" eaLnBrk="1" latinLnBrk="0" hangingPunct="1">
        <a:defRPr sz="1800" kern="1200">
          <a:solidFill>
            <a:schemeClr val="tx1"/>
          </a:solidFill>
          <a:latin typeface="+mn-lt"/>
          <a:ea typeface="+mn-ea"/>
          <a:cs typeface="+mn-cs"/>
        </a:defRPr>
      </a:lvl7pPr>
      <a:lvl8pPr marL="3200389" algn="l" defTabSz="914396" rtl="0" eaLnBrk="1" latinLnBrk="0" hangingPunct="1">
        <a:defRPr sz="1800" kern="1200">
          <a:solidFill>
            <a:schemeClr val="tx1"/>
          </a:solidFill>
          <a:latin typeface="+mn-lt"/>
          <a:ea typeface="+mn-ea"/>
          <a:cs typeface="+mn-cs"/>
        </a:defRPr>
      </a:lvl8pPr>
      <a:lvl9pPr marL="3657591" algn="l" defTabSz="9143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520C5E2-DA1F-4D63-8C5A-861A8B8B8F4F}"/>
              </a:ext>
            </a:extLst>
          </p:cNvPr>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3B373B-ED31-4160-8E79-B42C9920F63E}"/>
              </a:ext>
            </a:extLst>
          </p:cNvPr>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1243CF-2F76-4AE8-B637-F1E5C3C5A1D6}"/>
              </a:ext>
            </a:extLst>
          </p:cNvPr>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76034-62B2-4E43-A2C8-69D2488BE987}" type="datetime1">
              <a:rPr lang="de-DE" smtClean="0"/>
              <a:t>03.11.2021</a:t>
            </a:fld>
            <a:endParaRPr lang="de-DE"/>
          </a:p>
        </p:txBody>
      </p:sp>
      <p:sp>
        <p:nvSpPr>
          <p:cNvPr id="5" name="Fußzeilenplatzhalter 4">
            <a:extLst>
              <a:ext uri="{FF2B5EF4-FFF2-40B4-BE49-F238E27FC236}">
                <a16:creationId xmlns:a16="http://schemas.microsoft.com/office/drawing/2014/main" id="{5778C345-6D2E-4F8A-BF6A-681E48E87C32}"/>
              </a:ext>
            </a:extLst>
          </p:cNvPr>
          <p:cNvSpPr>
            <a:spLocks noGrp="1"/>
          </p:cNvSpPr>
          <p:nvPr>
            <p:ph type="ftr" sz="quarter" idx="3"/>
          </p:nvPr>
        </p:nvSpPr>
        <p:spPr>
          <a:xfrm>
            <a:off x="4038604" y="6356352"/>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D590C39-F5D4-41DE-BBB0-E77B6C74878E}"/>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D6AC8-4265-46F8-9728-F3892E49F97F}" type="slidenum">
              <a:rPr lang="de-DE" smtClean="0"/>
              <a:t>‹Nr.›</a:t>
            </a:fld>
            <a:endParaRPr lang="de-DE"/>
          </a:p>
        </p:txBody>
      </p:sp>
    </p:spTree>
    <p:extLst>
      <p:ext uri="{BB962C8B-B14F-4D97-AF65-F5344CB8AC3E}">
        <p14:creationId xmlns:p14="http://schemas.microsoft.com/office/powerpoint/2010/main" val="190198800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91439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8" indent="-228600" algn="l" defTabSz="914396"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2997" indent="-228600" algn="l" defTabSz="914396"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96"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3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5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91"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88"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7"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4" algn="l" defTabSz="914396" rtl="0" eaLnBrk="1" latinLnBrk="0" hangingPunct="1">
        <a:defRPr sz="1800" kern="1200">
          <a:solidFill>
            <a:schemeClr val="tx1"/>
          </a:solidFill>
          <a:latin typeface="+mn-lt"/>
          <a:ea typeface="+mn-ea"/>
          <a:cs typeface="+mn-cs"/>
        </a:defRPr>
      </a:lvl6pPr>
      <a:lvl7pPr marL="2743191" algn="l" defTabSz="914396" rtl="0" eaLnBrk="1" latinLnBrk="0" hangingPunct="1">
        <a:defRPr sz="1800" kern="1200">
          <a:solidFill>
            <a:schemeClr val="tx1"/>
          </a:solidFill>
          <a:latin typeface="+mn-lt"/>
          <a:ea typeface="+mn-ea"/>
          <a:cs typeface="+mn-cs"/>
        </a:defRPr>
      </a:lvl7pPr>
      <a:lvl8pPr marL="3200389" algn="l" defTabSz="914396" rtl="0" eaLnBrk="1" latinLnBrk="0" hangingPunct="1">
        <a:defRPr sz="1800" kern="1200">
          <a:solidFill>
            <a:schemeClr val="tx1"/>
          </a:solidFill>
          <a:latin typeface="+mn-lt"/>
          <a:ea typeface="+mn-ea"/>
          <a:cs typeface="+mn-cs"/>
        </a:defRPr>
      </a:lvl8pPr>
      <a:lvl9pPr marL="3657591"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studierendenwerk-mainz.de/en/buddy" TargetMode="Externa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hyperlink" Target="https://www.studierendenwerk-mainz.de/internationales/freunde-finden/fremde-werden-freunde/" TargetMode="External"/><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A87D6-5B3C-4411-87B8-08DEA6F67917}"/>
              </a:ext>
            </a:extLst>
          </p:cNvPr>
          <p:cNvSpPr>
            <a:spLocks noGrp="1"/>
          </p:cNvSpPr>
          <p:nvPr>
            <p:ph type="ctrTitle" idx="4294967295"/>
          </p:nvPr>
        </p:nvSpPr>
        <p:spPr>
          <a:xfrm>
            <a:off x="2392218" y="979631"/>
            <a:ext cx="7080250" cy="3975100"/>
          </a:xfrm>
          <a:solidFill>
            <a:schemeClr val="tx1"/>
          </a:solidFill>
        </p:spPr>
        <p:txBody>
          <a:bodyPr vert="horz" lIns="91440" tIns="45720" rIns="91440" bIns="45720" rtlCol="0" anchor="ctr">
            <a:normAutofit/>
          </a:bodyPr>
          <a:lstStyle/>
          <a:p>
            <a:pPr algn="ctr" defTabSz="914400"/>
            <a:r>
              <a:rPr lang="en-US" sz="4400" dirty="0" err="1">
                <a:solidFill>
                  <a:schemeClr val="bg1">
                    <a:lumMod val="95000"/>
                    <a:lumOff val="5000"/>
                  </a:schemeClr>
                </a:solidFill>
                <a:ea typeface="+mj-ea"/>
                <a:cs typeface="+mj-cs"/>
              </a:rPr>
              <a:t>Informationen</a:t>
            </a:r>
            <a:r>
              <a:rPr lang="en-US" sz="4400" dirty="0">
                <a:solidFill>
                  <a:schemeClr val="bg1">
                    <a:lumMod val="95000"/>
                    <a:lumOff val="5000"/>
                  </a:schemeClr>
                </a:solidFill>
                <a:ea typeface="+mj-ea"/>
                <a:cs typeface="+mj-cs"/>
              </a:rPr>
              <a:t> für </a:t>
            </a:r>
            <a:r>
              <a:rPr lang="en-US" sz="4400" dirty="0" err="1">
                <a:solidFill>
                  <a:schemeClr val="bg1">
                    <a:lumMod val="95000"/>
                    <a:lumOff val="5000"/>
                  </a:schemeClr>
                </a:solidFill>
                <a:ea typeface="+mj-ea"/>
                <a:cs typeface="+mj-cs"/>
              </a:rPr>
              <a:t>internationale</a:t>
            </a:r>
            <a:r>
              <a:rPr lang="en-US" sz="4400" dirty="0">
                <a:solidFill>
                  <a:schemeClr val="bg1">
                    <a:lumMod val="95000"/>
                    <a:lumOff val="5000"/>
                  </a:schemeClr>
                </a:solidFill>
                <a:ea typeface="+mj-ea"/>
                <a:cs typeface="+mj-cs"/>
              </a:rPr>
              <a:t> </a:t>
            </a:r>
            <a:r>
              <a:rPr lang="en-US" sz="4400" dirty="0" err="1">
                <a:solidFill>
                  <a:schemeClr val="bg1">
                    <a:lumMod val="95000"/>
                    <a:lumOff val="5000"/>
                  </a:schemeClr>
                </a:solidFill>
                <a:ea typeface="+mj-ea"/>
                <a:cs typeface="+mj-cs"/>
              </a:rPr>
              <a:t>Studienanfänger</a:t>
            </a:r>
            <a:r>
              <a:rPr lang="en-US" sz="4400" dirty="0">
                <a:solidFill>
                  <a:schemeClr val="bg1">
                    <a:lumMod val="95000"/>
                    <a:lumOff val="5000"/>
                  </a:schemeClr>
                </a:solidFill>
                <a:ea typeface="+mj-ea"/>
                <a:cs typeface="+mj-cs"/>
              </a:rPr>
              <a:t> an der Johannes Gutenberg-Universität Mainz</a:t>
            </a:r>
          </a:p>
        </p:txBody>
      </p:sp>
    </p:spTree>
    <p:extLst>
      <p:ext uri="{BB962C8B-B14F-4D97-AF65-F5344CB8AC3E}">
        <p14:creationId xmlns:p14="http://schemas.microsoft.com/office/powerpoint/2010/main" val="31882506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AB7EA12-7BC8-4425-8465-E23E7714149E}"/>
              </a:ext>
            </a:extLst>
          </p:cNvPr>
          <p:cNvSpPr>
            <a:spLocks noGrp="1"/>
          </p:cNvSpPr>
          <p:nvPr>
            <p:ph type="ctrTitle"/>
          </p:nvPr>
        </p:nvSpPr>
        <p:spPr>
          <a:noFill/>
        </p:spPr>
        <p:txBody>
          <a:bodyPr vert="horz" lIns="91439" tIns="45719" rIns="91439" bIns="45719" rtlCol="0" anchor="t" anchorCtr="0">
            <a:normAutofit/>
          </a:bodyPr>
          <a:lstStyle/>
          <a:p>
            <a:r>
              <a:rPr lang="de-DE" dirty="0"/>
              <a:t>Anreise zur JGU (2/3)</a:t>
            </a:r>
          </a:p>
        </p:txBody>
      </p:sp>
      <p:sp>
        <p:nvSpPr>
          <p:cNvPr id="3" name="Subtitle 2"/>
          <p:cNvSpPr>
            <a:spLocks noGrp="1"/>
          </p:cNvSpPr>
          <p:nvPr>
            <p:ph type="subTitle" idx="1"/>
          </p:nvPr>
        </p:nvSpPr>
        <p:spPr/>
        <p:txBody>
          <a:bodyPr/>
          <a:lstStyle/>
          <a:p>
            <a:pPr>
              <a:lnSpc>
                <a:spcPct val="100000"/>
              </a:lnSpc>
            </a:pPr>
            <a:r>
              <a:rPr lang="es-ES" b="1" dirty="0"/>
              <a:t>2. </a:t>
            </a:r>
            <a:r>
              <a:rPr lang="es-ES" b="1" dirty="0" err="1"/>
              <a:t>Flughafen</a:t>
            </a:r>
            <a:r>
              <a:rPr lang="es-ES" b="1" dirty="0"/>
              <a:t> Frankfurt-Hahn (</a:t>
            </a:r>
            <a:r>
              <a:rPr lang="es-ES" b="1" dirty="0" err="1"/>
              <a:t>Region</a:t>
            </a:r>
            <a:r>
              <a:rPr lang="es-ES" b="1" dirty="0"/>
              <a:t> </a:t>
            </a:r>
            <a:r>
              <a:rPr lang="es-ES" b="1" dirty="0" err="1"/>
              <a:t>Hunsrück</a:t>
            </a:r>
            <a:r>
              <a:rPr lang="es-ES" b="1" dirty="0"/>
              <a:t>, 90 Minuten </a:t>
            </a:r>
            <a:r>
              <a:rPr lang="es-ES" b="1" dirty="0" err="1"/>
              <a:t>entfernt</a:t>
            </a:r>
            <a:r>
              <a:rPr lang="es-ES" b="1" dirty="0"/>
              <a:t>) </a:t>
            </a:r>
          </a:p>
          <a:p>
            <a:pPr>
              <a:lnSpc>
                <a:spcPct val="100000"/>
              </a:lnSpc>
            </a:pPr>
            <a:r>
              <a:rPr lang="de-DE" dirty="0"/>
              <a:t>Von dort fährt der „Flibco“-Bus alle drei Stunden zum Mainzer Hauptbahnhof. Tickets kosten ca. 12 Euro und die Fahrtzeit beträgt ca. 90 Minuten. </a:t>
            </a:r>
          </a:p>
          <a:p>
            <a:pPr>
              <a:lnSpc>
                <a:spcPct val="100000"/>
              </a:lnSpc>
            </a:pPr>
            <a:r>
              <a:rPr lang="de-DE" dirty="0"/>
              <a:t>Fahrpläne           www.bohr.de/en/scheduled-services/busline-hahn-mainz </a:t>
            </a:r>
          </a:p>
          <a:p>
            <a:pPr>
              <a:lnSpc>
                <a:spcPct val="100000"/>
              </a:lnSpc>
            </a:pPr>
            <a:r>
              <a:rPr lang="de-DE" dirty="0"/>
              <a:t>Tickets          www.flibco.com </a:t>
            </a:r>
            <a:endParaRPr lang="es-ES"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10</a:t>
            </a:fld>
            <a:endParaRPr lang="de-DE"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9122" y="3050243"/>
            <a:ext cx="327772" cy="327772"/>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80326" y="3511253"/>
            <a:ext cx="327772" cy="327772"/>
          </a:xfrm>
          <a:prstGeom prst="rect">
            <a:avLst/>
          </a:prstGeom>
        </p:spPr>
      </p:pic>
      <p:sp>
        <p:nvSpPr>
          <p:cNvPr id="8" name="Textfeld 5">
            <a:extLst>
              <a:ext uri="{FF2B5EF4-FFF2-40B4-BE49-F238E27FC236}">
                <a16:creationId xmlns:a16="http://schemas.microsoft.com/office/drawing/2014/main" id="{74E68C97-C0A1-4422-8D7F-4171DD0B02EF}"/>
              </a:ext>
            </a:extLst>
          </p:cNvPr>
          <p:cNvSpPr txBox="1"/>
          <p:nvPr/>
        </p:nvSpPr>
        <p:spPr>
          <a:xfrm>
            <a:off x="690992" y="5679211"/>
            <a:ext cx="1055292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https://www.uni-mainz.de/118.php</a:t>
            </a:r>
            <a:endParaRPr lang="de-DE" sz="2400" dirty="0">
              <a:latin typeface="Noto Sans "/>
            </a:endParaRPr>
          </a:p>
        </p:txBody>
      </p:sp>
    </p:spTree>
    <p:extLst>
      <p:ext uri="{BB962C8B-B14F-4D97-AF65-F5344CB8AC3E}">
        <p14:creationId xmlns:p14="http://schemas.microsoft.com/office/powerpoint/2010/main" val="326777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AB7EA12-7BC8-4425-8465-E23E7714149E}"/>
              </a:ext>
            </a:extLst>
          </p:cNvPr>
          <p:cNvSpPr>
            <a:spLocks noGrp="1"/>
          </p:cNvSpPr>
          <p:nvPr>
            <p:ph type="ctrTitle"/>
          </p:nvPr>
        </p:nvSpPr>
        <p:spPr>
          <a:noFill/>
        </p:spPr>
        <p:txBody>
          <a:bodyPr vert="horz" lIns="91439" tIns="45719" rIns="91439" bIns="45719" rtlCol="0" anchor="t" anchorCtr="0">
            <a:normAutofit/>
          </a:bodyPr>
          <a:lstStyle/>
          <a:p>
            <a:r>
              <a:rPr lang="de-DE" dirty="0"/>
              <a:t>Anreise zur JGU (3/3)</a:t>
            </a:r>
          </a:p>
        </p:txBody>
      </p:sp>
      <p:sp>
        <p:nvSpPr>
          <p:cNvPr id="3" name="Subtitle 2"/>
          <p:cNvSpPr>
            <a:spLocks noGrp="1"/>
          </p:cNvSpPr>
          <p:nvPr>
            <p:ph type="subTitle" idx="1"/>
          </p:nvPr>
        </p:nvSpPr>
        <p:spPr/>
        <p:txBody>
          <a:bodyPr>
            <a:normAutofit/>
          </a:bodyPr>
          <a:lstStyle/>
          <a:p>
            <a:r>
              <a:rPr lang="de-DE" b="1" dirty="0"/>
              <a:t>ANREISE VOM MAINZER HAUPTBAHNHOF ZUM CAMPUS </a:t>
            </a:r>
            <a:endParaRPr lang="de-DE" dirty="0"/>
          </a:p>
          <a:p>
            <a:r>
              <a:rPr lang="es-ES" dirty="0" err="1"/>
              <a:t>Mehrere</a:t>
            </a:r>
            <a:r>
              <a:rPr lang="es-ES" dirty="0"/>
              <a:t> </a:t>
            </a:r>
            <a:r>
              <a:rPr lang="es-ES" dirty="0" err="1"/>
              <a:t>Straßenbahn</a:t>
            </a:r>
            <a:r>
              <a:rPr lang="es-ES" dirty="0"/>
              <a:t>- </a:t>
            </a:r>
            <a:r>
              <a:rPr lang="es-ES" dirty="0" err="1"/>
              <a:t>und</a:t>
            </a:r>
            <a:r>
              <a:rPr lang="es-ES" dirty="0"/>
              <a:t> Bus</a:t>
            </a:r>
            <a:r>
              <a:rPr lang="de-DE" dirty="0"/>
              <a:t>linien fahren vom Mainzer Hauptbahnhof zum Campus. Es gibt verschiedene Haltestellen, da der Campus sehr groß ist (alle Haltestellen auf dem Campusplan) Wir emfehlen die Straßenbahnlinien 51, 53, 59 oder die Buslinie 57, da diese direkt am Haupteingang des Campus halten. </a:t>
            </a:r>
          </a:p>
          <a:p>
            <a:r>
              <a:rPr lang="de-DE" dirty="0"/>
              <a:t>Fahrpläne der Busse, Straßenbahnen und Züge: </a:t>
            </a:r>
          </a:p>
          <a:p>
            <a:r>
              <a:rPr lang="es-ES" dirty="0"/>
              <a:t>MVG – Mainzer Mobilität       w  ww.mainzer-mobilitaet.de/ </a:t>
            </a:r>
          </a:p>
          <a:p>
            <a:r>
              <a:rPr lang="de-DE" dirty="0"/>
              <a:t>RMV – Rhein-Main-Verkehrsverbund               </a:t>
            </a:r>
            <a:r>
              <a:rPr lang="es-ES" dirty="0"/>
              <a:t>www.rmv.de/c/de/start </a:t>
            </a:r>
          </a:p>
        </p:txBody>
      </p:sp>
      <p:sp>
        <p:nvSpPr>
          <p:cNvPr id="4" name="Slide Number Placeholder 3"/>
          <p:cNvSpPr>
            <a:spLocks noGrp="1"/>
          </p:cNvSpPr>
          <p:nvPr>
            <p:ph type="sldNum" sz="quarter" idx="12"/>
          </p:nvPr>
        </p:nvSpPr>
        <p:spPr/>
        <p:txBody>
          <a:bodyPr/>
          <a:lstStyle/>
          <a:p>
            <a:fld id="{07240774-CFD2-4AB8-B231-46D42DA9185A}" type="slidenum">
              <a:rPr lang="de-DE" smtClean="0"/>
              <a:pPr/>
              <a:t>11</a:t>
            </a:fld>
            <a:endParaRPr lang="de-DE"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9416" y="3993777"/>
            <a:ext cx="359147" cy="359147"/>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87825" y="4495800"/>
            <a:ext cx="359147" cy="359147"/>
          </a:xfrm>
          <a:prstGeom prst="rect">
            <a:avLst/>
          </a:prstGeom>
        </p:spPr>
      </p:pic>
      <p:sp>
        <p:nvSpPr>
          <p:cNvPr id="8" name="Textfeld 5">
            <a:extLst>
              <a:ext uri="{FF2B5EF4-FFF2-40B4-BE49-F238E27FC236}">
                <a16:creationId xmlns:a16="http://schemas.microsoft.com/office/drawing/2014/main" id="{74E68C97-C0A1-4422-8D7F-4171DD0B02EF}"/>
              </a:ext>
            </a:extLst>
          </p:cNvPr>
          <p:cNvSpPr txBox="1"/>
          <p:nvPr/>
        </p:nvSpPr>
        <p:spPr>
          <a:xfrm>
            <a:off x="498325" y="5688009"/>
            <a:ext cx="1055292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https://www.uni-mainz.de/118.php</a:t>
            </a:r>
            <a:endParaRPr lang="de-DE" sz="2400" dirty="0">
              <a:latin typeface="Noto Sans "/>
            </a:endParaRPr>
          </a:p>
        </p:txBody>
      </p:sp>
    </p:spTree>
    <p:extLst>
      <p:ext uri="{BB962C8B-B14F-4D97-AF65-F5344CB8AC3E}">
        <p14:creationId xmlns:p14="http://schemas.microsoft.com/office/powerpoint/2010/main" val="403412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434D7-9CEF-4334-B8D8-8B595C9F3B3D}"/>
              </a:ext>
            </a:extLst>
          </p:cNvPr>
          <p:cNvSpPr>
            <a:spLocks noGrp="1"/>
          </p:cNvSpPr>
          <p:nvPr>
            <p:ph type="title"/>
          </p:nvPr>
        </p:nvSpPr>
        <p:spPr>
          <a:noFill/>
        </p:spPr>
        <p:txBody>
          <a:bodyPr vert="horz" lIns="91439" tIns="45719" rIns="91439" bIns="45719" rtlCol="0" anchor="t" anchorCtr="0">
            <a:normAutofit/>
          </a:bodyPr>
          <a:lstStyle/>
          <a:p>
            <a:r>
              <a:rPr lang="de-DE" dirty="0"/>
              <a:t>Wohnen in Mainz und bei Wohnen International</a:t>
            </a:r>
          </a:p>
        </p:txBody>
      </p:sp>
      <p:sp>
        <p:nvSpPr>
          <p:cNvPr id="6" name="Inhaltsplatzhalter 5">
            <a:extLst>
              <a:ext uri="{FF2B5EF4-FFF2-40B4-BE49-F238E27FC236}">
                <a16:creationId xmlns:a16="http://schemas.microsoft.com/office/drawing/2014/main" id="{5817C61A-22FC-4306-91FB-7F71028DB12B}"/>
              </a:ext>
            </a:extLst>
          </p:cNvPr>
          <p:cNvSpPr>
            <a:spLocks noGrp="1"/>
          </p:cNvSpPr>
          <p:nvPr>
            <p:ph sz="half" idx="1"/>
          </p:nvPr>
        </p:nvSpPr>
        <p:spPr>
          <a:xfrm>
            <a:off x="317498" y="1027908"/>
            <a:ext cx="5181601" cy="4917330"/>
          </a:xfrm>
        </p:spPr>
        <p:txBody>
          <a:bodyPr>
            <a:normAutofit fontScale="55000" lnSpcReduction="20000"/>
          </a:bodyPr>
          <a:lstStyle/>
          <a:p>
            <a:pPr marL="0" indent="0">
              <a:buNone/>
            </a:pPr>
            <a:r>
              <a:rPr lang="de-DE" dirty="0"/>
              <a:t>Die Zimmer des Studierendenwerks Mainz werden durch das Team Wohnen International vergeben. Die Zimmer werden für eine </a:t>
            </a:r>
            <a:r>
              <a:rPr lang="de-DE" b="1" dirty="0"/>
              <a:t>Mindestdauer von 6 Monaten</a:t>
            </a:r>
            <a:r>
              <a:rPr lang="de-DE" dirty="0"/>
              <a:t> vermietet. </a:t>
            </a:r>
          </a:p>
          <a:p>
            <a:pPr marL="0" indent="0">
              <a:buNone/>
            </a:pPr>
            <a:r>
              <a:rPr lang="de-DE" dirty="0"/>
              <a:t>ANGEBOT: Das Studierendenwerk garantiert allen internationalen Studierenden ein Zimmer, wenn die Bewerbung fristgerecht bis zum </a:t>
            </a:r>
            <a:r>
              <a:rPr lang="de-DE" b="1" dirty="0"/>
              <a:t>15. Januar (SoSe) </a:t>
            </a:r>
            <a:r>
              <a:rPr lang="de-DE" dirty="0"/>
              <a:t>bzw</a:t>
            </a:r>
            <a:r>
              <a:rPr lang="de-DE" b="1" dirty="0"/>
              <a:t>. 15. Juli (</a:t>
            </a:r>
            <a:r>
              <a:rPr lang="de-DE" b="1" dirty="0" err="1"/>
              <a:t>WiSe</a:t>
            </a:r>
            <a:r>
              <a:rPr lang="de-DE" b="1" dirty="0"/>
              <a:t>) </a:t>
            </a:r>
            <a:r>
              <a:rPr lang="de-DE" dirty="0"/>
              <a:t>eingeht. </a:t>
            </a:r>
          </a:p>
          <a:p>
            <a:pPr marL="0" indent="0">
              <a:buNone/>
            </a:pPr>
            <a:r>
              <a:rPr lang="de-DE" dirty="0"/>
              <a:t>Bewerbung Wohnheimzimmer:</a:t>
            </a:r>
          </a:p>
          <a:p>
            <a:pPr>
              <a:buFont typeface="Wingdings" panose="05000000000000000000" pitchFamily="2" charset="2"/>
              <a:buChar char="ü"/>
            </a:pPr>
            <a:r>
              <a:rPr lang="de-DE" dirty="0"/>
              <a:t>Online-Antrag:</a:t>
            </a:r>
            <a:br>
              <a:rPr lang="de-DE" dirty="0"/>
            </a:br>
            <a:r>
              <a:rPr lang="de-DE" dirty="0"/>
              <a:t>https://www.studierendenwerk-mainz.de/wohnen/entscheiden-bewerben/mietportal/</a:t>
            </a:r>
          </a:p>
          <a:p>
            <a:pPr>
              <a:buFont typeface="Wingdings" panose="05000000000000000000" pitchFamily="2" charset="2"/>
              <a:buChar char="ü"/>
            </a:pPr>
            <a:r>
              <a:rPr lang="de-DE" dirty="0"/>
              <a:t>Bestätigung Deines Antrag durch den Bestätigungslink (per Mail).</a:t>
            </a:r>
          </a:p>
          <a:p>
            <a:pPr>
              <a:buFont typeface="Wingdings" panose="05000000000000000000" pitchFamily="2" charset="2"/>
              <a:buChar char="ü"/>
            </a:pPr>
            <a:r>
              <a:rPr lang="de-DE" dirty="0"/>
              <a:t>Bitte checke nun regelmäßig Deine E-Mails: </a:t>
            </a:r>
            <a:br>
              <a:rPr lang="de-DE" dirty="0"/>
            </a:br>
            <a:r>
              <a:rPr lang="de-DE" dirty="0"/>
              <a:t>Du erhältst ein Zimmerangebot per Mail vom Studierendenwerk</a:t>
            </a:r>
          </a:p>
          <a:p>
            <a:pPr>
              <a:buFont typeface="Wingdings" panose="05000000000000000000" pitchFamily="2" charset="2"/>
              <a:buChar char="ü"/>
            </a:pPr>
            <a:r>
              <a:rPr lang="de-DE" dirty="0"/>
              <a:t>Du musst das Zimmerangebot innerhalb von 3 Tagen bestätigen </a:t>
            </a:r>
            <a:br>
              <a:rPr lang="de-DE" dirty="0"/>
            </a:br>
            <a:r>
              <a:rPr lang="de-DE" b="1" dirty="0">
                <a:solidFill>
                  <a:srgbClr val="C1002A"/>
                </a:solidFill>
              </a:rPr>
              <a:t>sonst wird das Zimmer an andere vergeben.</a:t>
            </a:r>
          </a:p>
          <a:p>
            <a:endParaRPr lang="de-DE" dirty="0"/>
          </a:p>
        </p:txBody>
      </p:sp>
      <p:sp>
        <p:nvSpPr>
          <p:cNvPr id="7" name="Inhaltsplatzhalter 6">
            <a:extLst>
              <a:ext uri="{FF2B5EF4-FFF2-40B4-BE49-F238E27FC236}">
                <a16:creationId xmlns:a16="http://schemas.microsoft.com/office/drawing/2014/main" id="{48FB5269-0725-42B4-9840-A758FAA535EB}"/>
              </a:ext>
            </a:extLst>
          </p:cNvPr>
          <p:cNvSpPr>
            <a:spLocks noGrp="1"/>
          </p:cNvSpPr>
          <p:nvPr>
            <p:ph sz="half" idx="2"/>
          </p:nvPr>
        </p:nvSpPr>
        <p:spPr>
          <a:xfrm>
            <a:off x="5651503" y="1259633"/>
            <a:ext cx="5181601" cy="4917330"/>
          </a:xfrm>
        </p:spPr>
        <p:txBody>
          <a:bodyPr>
            <a:normAutofit fontScale="55000" lnSpcReduction="20000"/>
          </a:bodyPr>
          <a:lstStyle/>
          <a:p>
            <a:pPr marL="0" indent="0">
              <a:buNone/>
            </a:pPr>
            <a:r>
              <a:rPr lang="de-DE" dirty="0"/>
              <a:t>PRIVATE UNTERKUNFT</a:t>
            </a:r>
          </a:p>
          <a:p>
            <a:pPr marL="0" indent="0">
              <a:buNone/>
            </a:pPr>
            <a:r>
              <a:rPr lang="de-DE" dirty="0"/>
              <a:t>Besuche folgende Webseiten, wenn Du auf der Suche nach einem Zimmer in einer Privatwohnung bist:</a:t>
            </a:r>
          </a:p>
          <a:p>
            <a:r>
              <a:rPr lang="de-DE" dirty="0"/>
              <a:t>https://www.studium.uni-mainz.de/wohnen/</a:t>
            </a:r>
          </a:p>
          <a:p>
            <a:r>
              <a:rPr lang="de-DE" dirty="0"/>
              <a:t>WG-Gesucht.de</a:t>
            </a:r>
          </a:p>
          <a:p>
            <a:r>
              <a:rPr lang="de-DE" dirty="0"/>
              <a:t>Mitwohnzentrale.de</a:t>
            </a:r>
          </a:p>
          <a:p>
            <a:r>
              <a:rPr lang="de-DE" dirty="0"/>
              <a:t>Wohnungsboerse.de</a:t>
            </a:r>
          </a:p>
          <a:p>
            <a:r>
              <a:rPr lang="de-DE" dirty="0"/>
              <a:t>Facebook-Gruppen</a:t>
            </a:r>
          </a:p>
        </p:txBody>
      </p:sp>
      <p:sp>
        <p:nvSpPr>
          <p:cNvPr id="4" name="Foliennummernplatzhalter 3">
            <a:extLst>
              <a:ext uri="{FF2B5EF4-FFF2-40B4-BE49-F238E27FC236}">
                <a16:creationId xmlns:a16="http://schemas.microsoft.com/office/drawing/2014/main" id="{62DB4759-6D05-4AC4-8D66-1A073CFBDBEA}"/>
              </a:ext>
            </a:extLst>
          </p:cNvPr>
          <p:cNvSpPr>
            <a:spLocks noGrp="1"/>
          </p:cNvSpPr>
          <p:nvPr>
            <p:ph type="sldNum" sz="quarter" idx="12"/>
          </p:nvPr>
        </p:nvSpPr>
        <p:spPr/>
        <p:txBody>
          <a:bodyPr/>
          <a:lstStyle/>
          <a:p>
            <a:fld id="{07240774-CFD2-4AB8-B231-46D42DA9185A}" type="slidenum">
              <a:rPr lang="de-DE" smtClean="0"/>
              <a:pPr/>
              <a:t>12</a:t>
            </a:fld>
            <a:endParaRPr lang="de-DE" dirty="0"/>
          </a:p>
        </p:txBody>
      </p:sp>
      <p:pic>
        <p:nvPicPr>
          <p:cNvPr id="5" name="Grafik 4" descr="Haus">
            <a:extLst>
              <a:ext uri="{FF2B5EF4-FFF2-40B4-BE49-F238E27FC236}">
                <a16:creationId xmlns:a16="http://schemas.microsoft.com/office/drawing/2014/main" id="{8C0B8398-4359-413A-85DF-9016F70034D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60014">
            <a:off x="10722351" y="328363"/>
            <a:ext cx="914400" cy="914400"/>
          </a:xfrm>
          <a:prstGeom prst="rect">
            <a:avLst/>
          </a:prstGeom>
        </p:spPr>
      </p:pic>
      <p:sp>
        <p:nvSpPr>
          <p:cNvPr id="9" name="Textfeld 8">
            <a:extLst>
              <a:ext uri="{FF2B5EF4-FFF2-40B4-BE49-F238E27FC236}">
                <a16:creationId xmlns:a16="http://schemas.microsoft.com/office/drawing/2014/main" id="{C388835C-F7B0-4228-BE01-ACFEEE163DAF}"/>
              </a:ext>
            </a:extLst>
          </p:cNvPr>
          <p:cNvSpPr txBox="1"/>
          <p:nvPr/>
        </p:nvSpPr>
        <p:spPr>
          <a:xfrm>
            <a:off x="5499103" y="5345966"/>
            <a:ext cx="6509395"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https://www.studierendenwerk-mainz.de/internationales/wohnen-international/</a:t>
            </a:r>
            <a:endParaRPr lang="de-DE" sz="2000" dirty="0">
              <a:latin typeface="Noto Sans "/>
            </a:endParaRPr>
          </a:p>
        </p:txBody>
      </p:sp>
    </p:spTree>
    <p:extLst>
      <p:ext uri="{BB962C8B-B14F-4D97-AF65-F5344CB8AC3E}">
        <p14:creationId xmlns:p14="http://schemas.microsoft.com/office/powerpoint/2010/main" val="194328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A6624F4-7F6E-44BE-B1D4-507429B7A563}"/>
              </a:ext>
            </a:extLst>
          </p:cNvPr>
          <p:cNvSpPr>
            <a:spLocks noGrp="1"/>
          </p:cNvSpPr>
          <p:nvPr>
            <p:ph type="sldNum" sz="quarter" idx="12"/>
          </p:nvPr>
        </p:nvSpPr>
        <p:spPr/>
        <p:txBody>
          <a:bodyPr/>
          <a:lstStyle/>
          <a:p>
            <a:fld id="{07240774-CFD2-4AB8-B231-46D42DA9185A}" type="slidenum">
              <a:rPr lang="de-DE" smtClean="0"/>
              <a:pPr/>
              <a:t>13</a:t>
            </a:fld>
            <a:endParaRPr lang="de-DE" dirty="0"/>
          </a:p>
        </p:txBody>
      </p:sp>
      <p:sp>
        <p:nvSpPr>
          <p:cNvPr id="2" name="Titel 1">
            <a:extLst>
              <a:ext uri="{FF2B5EF4-FFF2-40B4-BE49-F238E27FC236}">
                <a16:creationId xmlns:a16="http://schemas.microsoft.com/office/drawing/2014/main" id="{A71AE4EE-3A7B-4B1C-8320-8406B9887073}"/>
              </a:ext>
            </a:extLst>
          </p:cNvPr>
          <p:cNvSpPr>
            <a:spLocks noGrp="1"/>
          </p:cNvSpPr>
          <p:nvPr>
            <p:ph type="ctrTitle"/>
          </p:nvPr>
        </p:nvSpPr>
        <p:spPr/>
        <p:txBody>
          <a:bodyPr/>
          <a:lstStyle/>
          <a:p>
            <a:r>
              <a:rPr lang="de-DE" dirty="0"/>
              <a:t>Anmeldung zu den </a:t>
            </a:r>
            <a:r>
              <a:rPr lang="de-DE" dirty="0" err="1"/>
              <a:t>lehrveranstaltungen</a:t>
            </a:r>
            <a:endParaRPr lang="de-DE" dirty="0"/>
          </a:p>
        </p:txBody>
      </p:sp>
      <p:sp>
        <p:nvSpPr>
          <p:cNvPr id="3" name="Untertitel 2">
            <a:extLst>
              <a:ext uri="{FF2B5EF4-FFF2-40B4-BE49-F238E27FC236}">
                <a16:creationId xmlns:a16="http://schemas.microsoft.com/office/drawing/2014/main" id="{98B9D7FD-8A24-4C6D-A76E-9A1B73535451}"/>
              </a:ext>
            </a:extLst>
          </p:cNvPr>
          <p:cNvSpPr>
            <a:spLocks noGrp="1"/>
          </p:cNvSpPr>
          <p:nvPr>
            <p:ph type="subTitle" idx="1"/>
          </p:nvPr>
        </p:nvSpPr>
        <p:spPr>
          <a:xfrm>
            <a:off x="6096000" y="1543051"/>
            <a:ext cx="5784850" cy="3568702"/>
          </a:xfrm>
        </p:spPr>
        <p:txBody>
          <a:bodyPr/>
          <a:lstStyle/>
          <a:p>
            <a:r>
              <a:rPr lang="de-DE" dirty="0"/>
              <a:t>An der Johannes Gutenberg-Universität müssen sich alle Studierenden über JOGU-StINe online zu ihren Lehrveranstaltungen anmelden. </a:t>
            </a:r>
          </a:p>
          <a:p>
            <a:endParaRPr lang="de-DE" dirty="0"/>
          </a:p>
        </p:txBody>
      </p:sp>
      <p:sp>
        <p:nvSpPr>
          <p:cNvPr id="4" name="Text Box 2">
            <a:extLst>
              <a:ext uri="{FF2B5EF4-FFF2-40B4-BE49-F238E27FC236}">
                <a16:creationId xmlns:a16="http://schemas.microsoft.com/office/drawing/2014/main" id="{0F55DFA6-D034-4AE6-A509-D52D49996707}"/>
              </a:ext>
            </a:extLst>
          </p:cNvPr>
          <p:cNvSpPr txBox="1">
            <a:spLocks noChangeArrowheads="1"/>
          </p:cNvSpPr>
          <p:nvPr/>
        </p:nvSpPr>
        <p:spPr bwMode="auto">
          <a:xfrm>
            <a:off x="3890645" y="3500124"/>
            <a:ext cx="5097780" cy="1611629"/>
          </a:xfrm>
          <a:custGeom>
            <a:avLst/>
            <a:gdLst>
              <a:gd name="connsiteX0" fmla="*/ 0 w 5097780"/>
              <a:gd name="connsiteY0" fmla="*/ 0 h 1611629"/>
              <a:gd name="connsiteX1" fmla="*/ 515442 w 5097780"/>
              <a:gd name="connsiteY1" fmla="*/ 0 h 1611629"/>
              <a:gd name="connsiteX2" fmla="*/ 928929 w 5097780"/>
              <a:gd name="connsiteY2" fmla="*/ 0 h 1611629"/>
              <a:gd name="connsiteX3" fmla="*/ 1597304 w 5097780"/>
              <a:gd name="connsiteY3" fmla="*/ 0 h 1611629"/>
              <a:gd name="connsiteX4" fmla="*/ 2112747 w 5097780"/>
              <a:gd name="connsiteY4" fmla="*/ 0 h 1611629"/>
              <a:gd name="connsiteX5" fmla="*/ 2628189 w 5097780"/>
              <a:gd name="connsiteY5" fmla="*/ 0 h 1611629"/>
              <a:gd name="connsiteX6" fmla="*/ 3296564 w 5097780"/>
              <a:gd name="connsiteY6" fmla="*/ 0 h 1611629"/>
              <a:gd name="connsiteX7" fmla="*/ 3761029 w 5097780"/>
              <a:gd name="connsiteY7" fmla="*/ 0 h 1611629"/>
              <a:gd name="connsiteX8" fmla="*/ 4429404 w 5097780"/>
              <a:gd name="connsiteY8" fmla="*/ 0 h 1611629"/>
              <a:gd name="connsiteX9" fmla="*/ 5097780 w 5097780"/>
              <a:gd name="connsiteY9" fmla="*/ 0 h 1611629"/>
              <a:gd name="connsiteX10" fmla="*/ 5097780 w 5097780"/>
              <a:gd name="connsiteY10" fmla="*/ 537210 h 1611629"/>
              <a:gd name="connsiteX11" fmla="*/ 5097780 w 5097780"/>
              <a:gd name="connsiteY11" fmla="*/ 1074419 h 1611629"/>
              <a:gd name="connsiteX12" fmla="*/ 5097780 w 5097780"/>
              <a:gd name="connsiteY12" fmla="*/ 1611629 h 1611629"/>
              <a:gd name="connsiteX13" fmla="*/ 4684293 w 5097780"/>
              <a:gd name="connsiteY13" fmla="*/ 1611629 h 1611629"/>
              <a:gd name="connsiteX14" fmla="*/ 4015918 w 5097780"/>
              <a:gd name="connsiteY14" fmla="*/ 1611629 h 1611629"/>
              <a:gd name="connsiteX15" fmla="*/ 3551453 w 5097780"/>
              <a:gd name="connsiteY15" fmla="*/ 1611629 h 1611629"/>
              <a:gd name="connsiteX16" fmla="*/ 2985033 w 5097780"/>
              <a:gd name="connsiteY16" fmla="*/ 1611629 h 1611629"/>
              <a:gd name="connsiteX17" fmla="*/ 2316658 w 5097780"/>
              <a:gd name="connsiteY17" fmla="*/ 1611629 h 1611629"/>
              <a:gd name="connsiteX18" fmla="*/ 1750238 w 5097780"/>
              <a:gd name="connsiteY18" fmla="*/ 1611629 h 1611629"/>
              <a:gd name="connsiteX19" fmla="*/ 1336751 w 5097780"/>
              <a:gd name="connsiteY19" fmla="*/ 1611629 h 1611629"/>
              <a:gd name="connsiteX20" fmla="*/ 872287 w 5097780"/>
              <a:gd name="connsiteY20" fmla="*/ 1611629 h 1611629"/>
              <a:gd name="connsiteX21" fmla="*/ 0 w 5097780"/>
              <a:gd name="connsiteY21" fmla="*/ 1611629 h 1611629"/>
              <a:gd name="connsiteX22" fmla="*/ 0 w 5097780"/>
              <a:gd name="connsiteY22" fmla="*/ 1074419 h 1611629"/>
              <a:gd name="connsiteX23" fmla="*/ 0 w 5097780"/>
              <a:gd name="connsiteY23" fmla="*/ 537210 h 1611629"/>
              <a:gd name="connsiteX24" fmla="*/ 0 w 5097780"/>
              <a:gd name="connsiteY24" fmla="*/ 0 h 161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97780" h="1611629" extrusionOk="0">
                <a:moveTo>
                  <a:pt x="0" y="0"/>
                </a:moveTo>
                <a:cubicBezTo>
                  <a:pt x="113215" y="-36999"/>
                  <a:pt x="363109" y="17834"/>
                  <a:pt x="515442" y="0"/>
                </a:cubicBezTo>
                <a:cubicBezTo>
                  <a:pt x="667775" y="-17834"/>
                  <a:pt x="798407" y="12255"/>
                  <a:pt x="928929" y="0"/>
                </a:cubicBezTo>
                <a:cubicBezTo>
                  <a:pt x="1059451" y="-12255"/>
                  <a:pt x="1458971" y="43181"/>
                  <a:pt x="1597304" y="0"/>
                </a:cubicBezTo>
                <a:cubicBezTo>
                  <a:pt x="1735637" y="-43181"/>
                  <a:pt x="1916899" y="51069"/>
                  <a:pt x="2112747" y="0"/>
                </a:cubicBezTo>
                <a:cubicBezTo>
                  <a:pt x="2308595" y="-51069"/>
                  <a:pt x="2393060" y="61641"/>
                  <a:pt x="2628189" y="0"/>
                </a:cubicBezTo>
                <a:cubicBezTo>
                  <a:pt x="2863318" y="-61641"/>
                  <a:pt x="3124066" y="72691"/>
                  <a:pt x="3296564" y="0"/>
                </a:cubicBezTo>
                <a:cubicBezTo>
                  <a:pt x="3469062" y="-72691"/>
                  <a:pt x="3592755" y="9383"/>
                  <a:pt x="3761029" y="0"/>
                </a:cubicBezTo>
                <a:cubicBezTo>
                  <a:pt x="3929303" y="-9383"/>
                  <a:pt x="4212463" y="63111"/>
                  <a:pt x="4429404" y="0"/>
                </a:cubicBezTo>
                <a:cubicBezTo>
                  <a:pt x="4646345" y="-63111"/>
                  <a:pt x="4938609" y="12656"/>
                  <a:pt x="5097780" y="0"/>
                </a:cubicBezTo>
                <a:cubicBezTo>
                  <a:pt x="5117779" y="192050"/>
                  <a:pt x="5088010" y="384388"/>
                  <a:pt x="5097780" y="537210"/>
                </a:cubicBezTo>
                <a:cubicBezTo>
                  <a:pt x="5107550" y="690032"/>
                  <a:pt x="5064214" y="958120"/>
                  <a:pt x="5097780" y="1074419"/>
                </a:cubicBezTo>
                <a:cubicBezTo>
                  <a:pt x="5131346" y="1190718"/>
                  <a:pt x="5081404" y="1400754"/>
                  <a:pt x="5097780" y="1611629"/>
                </a:cubicBezTo>
                <a:cubicBezTo>
                  <a:pt x="4961558" y="1647448"/>
                  <a:pt x="4792168" y="1594278"/>
                  <a:pt x="4684293" y="1611629"/>
                </a:cubicBezTo>
                <a:cubicBezTo>
                  <a:pt x="4576418" y="1628980"/>
                  <a:pt x="4229667" y="1549248"/>
                  <a:pt x="4015918" y="1611629"/>
                </a:cubicBezTo>
                <a:cubicBezTo>
                  <a:pt x="3802169" y="1674010"/>
                  <a:pt x="3692895" y="1580951"/>
                  <a:pt x="3551453" y="1611629"/>
                </a:cubicBezTo>
                <a:cubicBezTo>
                  <a:pt x="3410011" y="1642307"/>
                  <a:pt x="3186464" y="1600598"/>
                  <a:pt x="2985033" y="1611629"/>
                </a:cubicBezTo>
                <a:cubicBezTo>
                  <a:pt x="2783602" y="1622660"/>
                  <a:pt x="2499651" y="1609734"/>
                  <a:pt x="2316658" y="1611629"/>
                </a:cubicBezTo>
                <a:cubicBezTo>
                  <a:pt x="2133665" y="1613524"/>
                  <a:pt x="1964300" y="1568653"/>
                  <a:pt x="1750238" y="1611629"/>
                </a:cubicBezTo>
                <a:cubicBezTo>
                  <a:pt x="1536176" y="1654605"/>
                  <a:pt x="1538818" y="1577089"/>
                  <a:pt x="1336751" y="1611629"/>
                </a:cubicBezTo>
                <a:cubicBezTo>
                  <a:pt x="1134684" y="1646169"/>
                  <a:pt x="1011854" y="1600980"/>
                  <a:pt x="872287" y="1611629"/>
                </a:cubicBezTo>
                <a:cubicBezTo>
                  <a:pt x="732720" y="1622278"/>
                  <a:pt x="409600" y="1508625"/>
                  <a:pt x="0" y="1611629"/>
                </a:cubicBezTo>
                <a:cubicBezTo>
                  <a:pt x="-61899" y="1385919"/>
                  <a:pt x="55091" y="1194815"/>
                  <a:pt x="0" y="1074419"/>
                </a:cubicBezTo>
                <a:cubicBezTo>
                  <a:pt x="-55091" y="954023"/>
                  <a:pt x="11138" y="779483"/>
                  <a:pt x="0" y="537210"/>
                </a:cubicBezTo>
                <a:cubicBezTo>
                  <a:pt x="-11138" y="294937"/>
                  <a:pt x="18142" y="139213"/>
                  <a:pt x="0" y="0"/>
                </a:cubicBezTo>
                <a:close/>
              </a:path>
            </a:pathLst>
          </a:custGeom>
          <a:noFill/>
          <a:ln w="127000">
            <a:solidFill>
              <a:srgbClr val="C1002A"/>
            </a:solidFill>
            <a:prstDash val="dash"/>
            <a:miter lim="800000"/>
            <a:headEnd/>
            <a:tailEnd/>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rot="0" vert="horz" wrap="square" lIns="91440" tIns="45720" rIns="91440" bIns="45720" anchor="t" anchorCtr="0">
            <a:noAutofit/>
          </a:bodyPr>
          <a:lstStyle/>
          <a:p>
            <a:pPr>
              <a:lnSpc>
                <a:spcPct val="107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Lao UI" panose="020B0502040204020203" pitchFamily="34" charset="0"/>
              </a:rPr>
              <a:t> </a:t>
            </a:r>
            <a:r>
              <a:rPr lang="es-ES" sz="2000" b="1" dirty="0">
                <a:solidFill>
                  <a:srgbClr val="000000"/>
                </a:solidFill>
                <a:effectLst/>
                <a:latin typeface="Noto Sans "/>
                <a:ea typeface="Calibri" panose="020F0502020204030204" pitchFamily="34" charset="0"/>
                <a:cs typeface="Lao UI" panose="020B0502040204020203" pitchFamily="34" charset="0"/>
              </a:rPr>
              <a:t>BITTE BEACHTE</a:t>
            </a:r>
            <a:r>
              <a:rPr lang="es-ES" sz="2000" dirty="0">
                <a:solidFill>
                  <a:srgbClr val="000000"/>
                </a:solidFill>
                <a:effectLst/>
                <a:latin typeface="Noto Sans "/>
                <a:ea typeface="Calibri" panose="020F0502020204030204" pitchFamily="34" charset="0"/>
                <a:cs typeface="Lao UI" panose="020B0502040204020203" pitchFamily="34" charset="0"/>
              </a:rPr>
              <a:t> </a:t>
            </a:r>
          </a:p>
          <a:p>
            <a:pPr>
              <a:lnSpc>
                <a:spcPct val="107000"/>
              </a:lnSpc>
              <a:spcAft>
                <a:spcPts val="800"/>
              </a:spcAft>
            </a:pPr>
            <a:r>
              <a:rPr lang="de-DE" sz="2000" dirty="0">
                <a:solidFill>
                  <a:srgbClr val="000000"/>
                </a:solidFill>
                <a:effectLst/>
                <a:latin typeface="Noto Sans "/>
                <a:ea typeface="Calibri" panose="020F0502020204030204" pitchFamily="34" charset="0"/>
                <a:cs typeface="Lao UI" panose="020B0502040204020203" pitchFamily="34" charset="0"/>
              </a:rPr>
              <a:t>Erstsemester im Fach Medizin/Zahnmedizin sind automatisch für die Lehrveranstaltungen im ersten Semester angemeldet.</a:t>
            </a:r>
            <a:endParaRPr lang="de-DE" sz="2000" dirty="0">
              <a:effectLst/>
              <a:latin typeface="Noto Sans "/>
              <a:ea typeface="Calibri" panose="020F0502020204030204" pitchFamily="34" charset="0"/>
              <a:cs typeface="Arial" panose="020B0604020202020204" pitchFamily="34" charset="0"/>
            </a:endParaRPr>
          </a:p>
          <a:p>
            <a:pPr>
              <a:lnSpc>
                <a:spcPct val="107000"/>
              </a:lnSpc>
              <a:spcAft>
                <a:spcPts val="800"/>
              </a:spcAft>
            </a:pPr>
            <a:r>
              <a:rPr lang="de-DE" sz="1400" dirty="0">
                <a:effectLst/>
                <a:latin typeface="Calibri" panose="020F0502020204030204" pitchFamily="34" charset="0"/>
                <a:ea typeface="Calibri" panose="020F0502020204030204" pitchFamily="34" charset="0"/>
                <a:cs typeface="Arial" panose="020B0604020202020204" pitchFamily="34" charset="0"/>
              </a:rPr>
              <a:t> </a:t>
            </a:r>
            <a:endParaRPr lang="de-DE"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036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5466E-F980-4C95-99AE-56D0DD9C72FE}"/>
              </a:ext>
            </a:extLst>
          </p:cNvPr>
          <p:cNvSpPr>
            <a:spLocks noGrp="1"/>
          </p:cNvSpPr>
          <p:nvPr>
            <p:ph type="title"/>
          </p:nvPr>
        </p:nvSpPr>
        <p:spPr>
          <a:xfrm>
            <a:off x="508003" y="0"/>
            <a:ext cx="10515599" cy="1325563"/>
          </a:xfrm>
        </p:spPr>
        <p:txBody>
          <a:bodyPr/>
          <a:lstStyle/>
          <a:p>
            <a:r>
              <a:rPr lang="de-DE" dirty="0"/>
              <a:t>Anmeldung zu den Lehrveranstaltungen</a:t>
            </a:r>
          </a:p>
        </p:txBody>
      </p:sp>
      <p:sp>
        <p:nvSpPr>
          <p:cNvPr id="3" name="Inhaltsplatzhalter 2">
            <a:extLst>
              <a:ext uri="{FF2B5EF4-FFF2-40B4-BE49-F238E27FC236}">
                <a16:creationId xmlns:a16="http://schemas.microsoft.com/office/drawing/2014/main" id="{5010C508-3190-4A56-BFEF-E93D796AE6BD}"/>
              </a:ext>
            </a:extLst>
          </p:cNvPr>
          <p:cNvSpPr>
            <a:spLocks noGrp="1"/>
          </p:cNvSpPr>
          <p:nvPr>
            <p:ph sz="half" idx="1"/>
          </p:nvPr>
        </p:nvSpPr>
        <p:spPr>
          <a:xfrm>
            <a:off x="317502" y="1405890"/>
            <a:ext cx="5181601" cy="4771073"/>
          </a:xfrm>
        </p:spPr>
        <p:txBody>
          <a:bodyPr>
            <a:normAutofit fontScale="62500" lnSpcReduction="20000"/>
          </a:bodyPr>
          <a:lstStyle/>
          <a:p>
            <a:pPr marL="0" indent="0">
              <a:buNone/>
            </a:pPr>
            <a:r>
              <a:rPr lang="de-DE" dirty="0"/>
              <a:t>VOR DER ANMELDUNG ist es notwendig, dass:</a:t>
            </a:r>
          </a:p>
          <a:p>
            <a:r>
              <a:rPr lang="de-DE" dirty="0"/>
              <a:t>Du Deinen ZDV-Account mit dem ZDV-Benutzernamen und der separat geschickten PUK aktiviert hast.</a:t>
            </a:r>
          </a:p>
          <a:p>
            <a:r>
              <a:rPr lang="de-DE" dirty="0"/>
              <a:t>Du bereits weißt, welche Kurse Du belegen musst bzw. möchtest. Das Modulhandbuch, das diese Informationen enthält, findest Du auf den Webseiten der Fachbereiche/ Studienbüros. (oder Du „</a:t>
            </a:r>
            <a:r>
              <a:rPr lang="de-DE" dirty="0" err="1"/>
              <a:t>googlest</a:t>
            </a:r>
            <a:r>
              <a:rPr lang="de-DE" dirty="0"/>
              <a:t>“ „z.B. Uni Mainz Modulhandbuch Biologie“).</a:t>
            </a:r>
          </a:p>
          <a:p>
            <a:r>
              <a:rPr lang="de-DE" dirty="0"/>
              <a:t>Du die Fristen für die Lehrveranstaltungs-anmeldungen im Auge hast. Sie sind universitätsweit einheitlich geregelt. Abweichende Anmeldephasen gelten nur in Studiengängen und Fächern der Universitätsmedizin und des Campus Germersheim. Vergewissere Dich über die genauen Termine:</a:t>
            </a:r>
          </a:p>
          <a:p>
            <a:endParaRPr lang="de-DE" dirty="0"/>
          </a:p>
        </p:txBody>
      </p:sp>
      <p:sp>
        <p:nvSpPr>
          <p:cNvPr id="4" name="Inhaltsplatzhalter 3">
            <a:extLst>
              <a:ext uri="{FF2B5EF4-FFF2-40B4-BE49-F238E27FC236}">
                <a16:creationId xmlns:a16="http://schemas.microsoft.com/office/drawing/2014/main" id="{26F7399A-F63C-47E1-9CF6-147A334543EA}"/>
              </a:ext>
            </a:extLst>
          </p:cNvPr>
          <p:cNvSpPr>
            <a:spLocks noGrp="1"/>
          </p:cNvSpPr>
          <p:nvPr>
            <p:ph sz="half" idx="2"/>
          </p:nvPr>
        </p:nvSpPr>
        <p:spPr>
          <a:xfrm>
            <a:off x="5651503" y="1405890"/>
            <a:ext cx="5181601" cy="4771073"/>
          </a:xfrm>
        </p:spPr>
        <p:txBody>
          <a:bodyPr>
            <a:normAutofit fontScale="62500" lnSpcReduction="20000"/>
          </a:bodyPr>
          <a:lstStyle/>
          <a:p>
            <a:pPr marL="0" indent="0">
              <a:buNone/>
            </a:pPr>
            <a:r>
              <a:rPr lang="de-DE" dirty="0"/>
              <a:t>WIE MELDE ICH MICH AN?</a:t>
            </a:r>
          </a:p>
          <a:p>
            <a:pPr>
              <a:buFont typeface="Wingdings" panose="05000000000000000000" pitchFamily="2" charset="2"/>
              <a:buChar char="ü"/>
            </a:pPr>
            <a:r>
              <a:rPr lang="de-DE" dirty="0"/>
              <a:t>Logge Dich mit Deinem ZDV Account in JOGU-StINe ein.</a:t>
            </a:r>
          </a:p>
          <a:p>
            <a:pPr>
              <a:buFont typeface="Wingdings" panose="05000000000000000000" pitchFamily="2" charset="2"/>
              <a:buChar char="ü"/>
            </a:pPr>
            <a:r>
              <a:rPr lang="de-DE" dirty="0"/>
              <a:t>Gehe auf Studium (oben)&gt; Module/Veranstaltungen (linke Spalte)&gt; Anmeldung&gt; Modul-/Veranstaltungsanmeldung.</a:t>
            </a:r>
          </a:p>
          <a:p>
            <a:pPr>
              <a:buFont typeface="Wingdings" panose="05000000000000000000" pitchFamily="2" charset="2"/>
              <a:buChar char="ü"/>
            </a:pPr>
            <a:r>
              <a:rPr lang="de-DE" dirty="0"/>
              <a:t>Die Wahl der Module für das entsprechende Semester wird Dir vom Programm vorgegeben. Falls Du ein Modul nicht findest, kannst Du es im Vorlesungsverzeichnis suchen</a:t>
            </a:r>
          </a:p>
          <a:p>
            <a:pPr>
              <a:buFont typeface="Wingdings" panose="05000000000000000000" pitchFamily="2" charset="2"/>
              <a:buChar char="ü"/>
            </a:pPr>
            <a:r>
              <a:rPr lang="de-DE" dirty="0"/>
              <a:t>Rufe das Modul auf, für das Du Dich anmelden willst und klicke auf „Anmelden“.</a:t>
            </a:r>
          </a:p>
          <a:p>
            <a:pPr>
              <a:buFont typeface="Wingdings" panose="05000000000000000000" pitchFamily="2" charset="2"/>
              <a:buChar char="ü"/>
            </a:pPr>
            <a:r>
              <a:rPr lang="de-DE" dirty="0"/>
              <a:t>In einigen Studiengängen (Universitätsmedizin) erfolgt mit der Anmeldung zur Lehrveranstaltung implizit die Anmeldung für die mit der Lehrveranstaltung verbundene Prüfung (die Eingabe einer TAN notwendig).</a:t>
            </a:r>
          </a:p>
          <a:p>
            <a:endParaRPr lang="de-DE" dirty="0"/>
          </a:p>
        </p:txBody>
      </p:sp>
      <p:sp>
        <p:nvSpPr>
          <p:cNvPr id="5" name="Foliennummernplatzhalter 4">
            <a:extLst>
              <a:ext uri="{FF2B5EF4-FFF2-40B4-BE49-F238E27FC236}">
                <a16:creationId xmlns:a16="http://schemas.microsoft.com/office/drawing/2014/main" id="{39CEAECC-0B75-489E-AA1F-582257273438}"/>
              </a:ext>
            </a:extLst>
          </p:cNvPr>
          <p:cNvSpPr>
            <a:spLocks noGrp="1"/>
          </p:cNvSpPr>
          <p:nvPr>
            <p:ph type="sldNum" sz="quarter" idx="12"/>
          </p:nvPr>
        </p:nvSpPr>
        <p:spPr/>
        <p:txBody>
          <a:bodyPr/>
          <a:lstStyle/>
          <a:p>
            <a:fld id="{07240774-CFD2-4AB8-B231-46D42DA9185A}" type="slidenum">
              <a:rPr lang="de-DE" smtClean="0"/>
              <a:pPr/>
              <a:t>14</a:t>
            </a:fld>
            <a:endParaRPr lang="de-DE" dirty="0"/>
          </a:p>
        </p:txBody>
      </p:sp>
      <p:sp>
        <p:nvSpPr>
          <p:cNvPr id="7" name="Textfeld 6">
            <a:extLst>
              <a:ext uri="{FF2B5EF4-FFF2-40B4-BE49-F238E27FC236}">
                <a16:creationId xmlns:a16="http://schemas.microsoft.com/office/drawing/2014/main" id="{7349B771-4D34-47DB-9F39-A1533703D710}"/>
              </a:ext>
            </a:extLst>
          </p:cNvPr>
          <p:cNvSpPr txBox="1"/>
          <p:nvPr/>
        </p:nvSpPr>
        <p:spPr>
          <a:xfrm>
            <a:off x="701209" y="5807631"/>
            <a:ext cx="1011743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latin typeface="Noto Sans "/>
              </a:rPr>
              <a:t>https://info.jogustine.uni-mainz.de/anmeldephasen/lehrveranstaltungsanmeldephasen/</a:t>
            </a:r>
          </a:p>
        </p:txBody>
      </p:sp>
      <p:pic>
        <p:nvPicPr>
          <p:cNvPr id="9" name="Grafik 8" descr="Dokument">
            <a:extLst>
              <a:ext uri="{FF2B5EF4-FFF2-40B4-BE49-F238E27FC236}">
                <a16:creationId xmlns:a16="http://schemas.microsoft.com/office/drawing/2014/main" id="{231F531B-28ED-4364-BEDB-EEBFE318AA1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6402" y="205581"/>
            <a:ext cx="914400" cy="914400"/>
          </a:xfrm>
          <a:prstGeom prst="rect">
            <a:avLst/>
          </a:prstGeom>
        </p:spPr>
      </p:pic>
    </p:spTree>
    <p:extLst>
      <p:ext uri="{BB962C8B-B14F-4D97-AF65-F5344CB8AC3E}">
        <p14:creationId xmlns:p14="http://schemas.microsoft.com/office/powerpoint/2010/main" val="79866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8F8B4-59A2-43AD-8038-9AF379B717E5}"/>
              </a:ext>
            </a:extLst>
          </p:cNvPr>
          <p:cNvSpPr>
            <a:spLocks noGrp="1"/>
          </p:cNvSpPr>
          <p:nvPr>
            <p:ph type="ctrTitle"/>
          </p:nvPr>
        </p:nvSpPr>
        <p:spPr>
          <a:noFill/>
        </p:spPr>
        <p:txBody>
          <a:bodyPr/>
          <a:lstStyle/>
          <a:p>
            <a:r>
              <a:rPr lang="de-DE" dirty="0"/>
              <a:t>Kurswahl</a:t>
            </a:r>
          </a:p>
        </p:txBody>
      </p:sp>
      <p:sp>
        <p:nvSpPr>
          <p:cNvPr id="3" name="Untertitel 2">
            <a:extLst>
              <a:ext uri="{FF2B5EF4-FFF2-40B4-BE49-F238E27FC236}">
                <a16:creationId xmlns:a16="http://schemas.microsoft.com/office/drawing/2014/main" id="{5DAFBA4A-AA42-4B3B-9378-569B34FBFB87}"/>
              </a:ext>
            </a:extLst>
          </p:cNvPr>
          <p:cNvSpPr>
            <a:spLocks noGrp="1"/>
          </p:cNvSpPr>
          <p:nvPr>
            <p:ph type="subTitle" idx="1"/>
          </p:nvPr>
        </p:nvSpPr>
        <p:spPr/>
        <p:txBody>
          <a:bodyPr/>
          <a:lstStyle/>
          <a:p>
            <a:r>
              <a:rPr lang="de-DE" dirty="0"/>
              <a:t>Damit Du besser Bescheid weißt, welche Kurse Du für Dein erstes Semester wählen solltest, besuche die Einführungsveranstaltung Deines Faches und/oder suche Deinen Fachstudienberater auf:</a:t>
            </a:r>
          </a:p>
        </p:txBody>
      </p:sp>
      <p:sp>
        <p:nvSpPr>
          <p:cNvPr id="4" name="Foliennummernplatzhalter 3">
            <a:extLst>
              <a:ext uri="{FF2B5EF4-FFF2-40B4-BE49-F238E27FC236}">
                <a16:creationId xmlns:a16="http://schemas.microsoft.com/office/drawing/2014/main" id="{FD70D079-FA40-4181-A171-83E008D4766A}"/>
              </a:ext>
            </a:extLst>
          </p:cNvPr>
          <p:cNvSpPr>
            <a:spLocks noGrp="1"/>
          </p:cNvSpPr>
          <p:nvPr>
            <p:ph type="sldNum" sz="quarter" idx="12"/>
          </p:nvPr>
        </p:nvSpPr>
        <p:spPr/>
        <p:txBody>
          <a:bodyPr/>
          <a:lstStyle/>
          <a:p>
            <a:fld id="{07240774-CFD2-4AB8-B231-46D42DA9185A}" type="slidenum">
              <a:rPr lang="de-DE" smtClean="0"/>
              <a:pPr/>
              <a:t>15</a:t>
            </a:fld>
            <a:endParaRPr lang="de-DE" dirty="0"/>
          </a:p>
        </p:txBody>
      </p:sp>
      <p:sp>
        <p:nvSpPr>
          <p:cNvPr id="6" name="Textfeld 5">
            <a:extLst>
              <a:ext uri="{FF2B5EF4-FFF2-40B4-BE49-F238E27FC236}">
                <a16:creationId xmlns:a16="http://schemas.microsoft.com/office/drawing/2014/main" id="{45808895-2A19-4360-895C-017D2558C1A0}"/>
              </a:ext>
            </a:extLst>
          </p:cNvPr>
          <p:cNvSpPr txBox="1"/>
          <p:nvPr/>
        </p:nvSpPr>
        <p:spPr>
          <a:xfrm>
            <a:off x="498325" y="5361270"/>
            <a:ext cx="11117249"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https://www.studium.uni-mainz.de/studienfachberatung/</a:t>
            </a:r>
          </a:p>
        </p:txBody>
      </p:sp>
      <p:sp>
        <p:nvSpPr>
          <p:cNvPr id="8" name="Textfeld 7">
            <a:extLst>
              <a:ext uri="{FF2B5EF4-FFF2-40B4-BE49-F238E27FC236}">
                <a16:creationId xmlns:a16="http://schemas.microsoft.com/office/drawing/2014/main" id="{D493FD8C-FB59-4557-9B71-F30AED7601F2}"/>
              </a:ext>
            </a:extLst>
          </p:cNvPr>
          <p:cNvSpPr txBox="1"/>
          <p:nvPr/>
        </p:nvSpPr>
        <p:spPr>
          <a:xfrm>
            <a:off x="498326" y="4791818"/>
            <a:ext cx="11117249"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https://www.studium.uni-mainz.de/einfuehrungsveranstaltungen/</a:t>
            </a:r>
          </a:p>
        </p:txBody>
      </p:sp>
      <p:sp>
        <p:nvSpPr>
          <p:cNvPr id="10" name="Text Box 2">
            <a:extLst>
              <a:ext uri="{FF2B5EF4-FFF2-40B4-BE49-F238E27FC236}">
                <a16:creationId xmlns:a16="http://schemas.microsoft.com/office/drawing/2014/main" id="{E3ADBF0C-E62E-4474-BB7B-B80902CA9ABD}"/>
              </a:ext>
            </a:extLst>
          </p:cNvPr>
          <p:cNvSpPr txBox="1">
            <a:spLocks noChangeArrowheads="1"/>
          </p:cNvSpPr>
          <p:nvPr/>
        </p:nvSpPr>
        <p:spPr bwMode="auto">
          <a:xfrm>
            <a:off x="6215623" y="3116333"/>
            <a:ext cx="4273420" cy="1167666"/>
          </a:xfrm>
          <a:custGeom>
            <a:avLst/>
            <a:gdLst>
              <a:gd name="connsiteX0" fmla="*/ 0 w 4273420"/>
              <a:gd name="connsiteY0" fmla="*/ 0 h 1167666"/>
              <a:gd name="connsiteX1" fmla="*/ 491443 w 4273420"/>
              <a:gd name="connsiteY1" fmla="*/ 0 h 1167666"/>
              <a:gd name="connsiteX2" fmla="*/ 897418 w 4273420"/>
              <a:gd name="connsiteY2" fmla="*/ 0 h 1167666"/>
              <a:gd name="connsiteX3" fmla="*/ 1517064 w 4273420"/>
              <a:gd name="connsiteY3" fmla="*/ 0 h 1167666"/>
              <a:gd name="connsiteX4" fmla="*/ 2008507 w 4273420"/>
              <a:gd name="connsiteY4" fmla="*/ 0 h 1167666"/>
              <a:gd name="connsiteX5" fmla="*/ 2499951 w 4273420"/>
              <a:gd name="connsiteY5" fmla="*/ 0 h 1167666"/>
              <a:gd name="connsiteX6" fmla="*/ 3119597 w 4273420"/>
              <a:gd name="connsiteY6" fmla="*/ 0 h 1167666"/>
              <a:gd name="connsiteX7" fmla="*/ 3568306 w 4273420"/>
              <a:gd name="connsiteY7" fmla="*/ 0 h 1167666"/>
              <a:gd name="connsiteX8" fmla="*/ 4273420 w 4273420"/>
              <a:gd name="connsiteY8" fmla="*/ 0 h 1167666"/>
              <a:gd name="connsiteX9" fmla="*/ 4273420 w 4273420"/>
              <a:gd name="connsiteY9" fmla="*/ 607186 h 1167666"/>
              <a:gd name="connsiteX10" fmla="*/ 4273420 w 4273420"/>
              <a:gd name="connsiteY10" fmla="*/ 1167666 h 1167666"/>
              <a:gd name="connsiteX11" fmla="*/ 3739243 w 4273420"/>
              <a:gd name="connsiteY11" fmla="*/ 1167666 h 1167666"/>
              <a:gd name="connsiteX12" fmla="*/ 3247799 w 4273420"/>
              <a:gd name="connsiteY12" fmla="*/ 1167666 h 1167666"/>
              <a:gd name="connsiteX13" fmla="*/ 2628153 w 4273420"/>
              <a:gd name="connsiteY13" fmla="*/ 1167666 h 1167666"/>
              <a:gd name="connsiteX14" fmla="*/ 2008507 w 4273420"/>
              <a:gd name="connsiteY14" fmla="*/ 1167666 h 1167666"/>
              <a:gd name="connsiteX15" fmla="*/ 1559798 w 4273420"/>
              <a:gd name="connsiteY15" fmla="*/ 1167666 h 1167666"/>
              <a:gd name="connsiteX16" fmla="*/ 1025621 w 4273420"/>
              <a:gd name="connsiteY16" fmla="*/ 1167666 h 1167666"/>
              <a:gd name="connsiteX17" fmla="*/ 0 w 4273420"/>
              <a:gd name="connsiteY17" fmla="*/ 1167666 h 1167666"/>
              <a:gd name="connsiteX18" fmla="*/ 0 w 4273420"/>
              <a:gd name="connsiteY18" fmla="*/ 583833 h 1167666"/>
              <a:gd name="connsiteX19" fmla="*/ 0 w 4273420"/>
              <a:gd name="connsiteY19" fmla="*/ 0 h 116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3420" h="1167666" extrusionOk="0">
                <a:moveTo>
                  <a:pt x="0" y="0"/>
                </a:moveTo>
                <a:cubicBezTo>
                  <a:pt x="113838" y="-746"/>
                  <a:pt x="357247" y="48239"/>
                  <a:pt x="491443" y="0"/>
                </a:cubicBezTo>
                <a:cubicBezTo>
                  <a:pt x="625639" y="-48239"/>
                  <a:pt x="703000" y="47282"/>
                  <a:pt x="897418" y="0"/>
                </a:cubicBezTo>
                <a:cubicBezTo>
                  <a:pt x="1091836" y="-47282"/>
                  <a:pt x="1264858" y="19130"/>
                  <a:pt x="1517064" y="0"/>
                </a:cubicBezTo>
                <a:cubicBezTo>
                  <a:pt x="1769270" y="-19130"/>
                  <a:pt x="1881902" y="15671"/>
                  <a:pt x="2008507" y="0"/>
                </a:cubicBezTo>
                <a:cubicBezTo>
                  <a:pt x="2135112" y="-15671"/>
                  <a:pt x="2355046" y="16763"/>
                  <a:pt x="2499951" y="0"/>
                </a:cubicBezTo>
                <a:cubicBezTo>
                  <a:pt x="2644856" y="-16763"/>
                  <a:pt x="2863474" y="25271"/>
                  <a:pt x="3119597" y="0"/>
                </a:cubicBezTo>
                <a:cubicBezTo>
                  <a:pt x="3375720" y="-25271"/>
                  <a:pt x="3471584" y="31165"/>
                  <a:pt x="3568306" y="0"/>
                </a:cubicBezTo>
                <a:cubicBezTo>
                  <a:pt x="3665028" y="-31165"/>
                  <a:pt x="3936287" y="48212"/>
                  <a:pt x="4273420" y="0"/>
                </a:cubicBezTo>
                <a:cubicBezTo>
                  <a:pt x="4299423" y="130573"/>
                  <a:pt x="4214653" y="372266"/>
                  <a:pt x="4273420" y="607186"/>
                </a:cubicBezTo>
                <a:cubicBezTo>
                  <a:pt x="4332187" y="842106"/>
                  <a:pt x="4271588" y="1022623"/>
                  <a:pt x="4273420" y="1167666"/>
                </a:cubicBezTo>
                <a:cubicBezTo>
                  <a:pt x="4140703" y="1223914"/>
                  <a:pt x="3939047" y="1134621"/>
                  <a:pt x="3739243" y="1167666"/>
                </a:cubicBezTo>
                <a:cubicBezTo>
                  <a:pt x="3539439" y="1200711"/>
                  <a:pt x="3373035" y="1157982"/>
                  <a:pt x="3247799" y="1167666"/>
                </a:cubicBezTo>
                <a:cubicBezTo>
                  <a:pt x="3122563" y="1177350"/>
                  <a:pt x="2897609" y="1142225"/>
                  <a:pt x="2628153" y="1167666"/>
                </a:cubicBezTo>
                <a:cubicBezTo>
                  <a:pt x="2358697" y="1193107"/>
                  <a:pt x="2161942" y="1149128"/>
                  <a:pt x="2008507" y="1167666"/>
                </a:cubicBezTo>
                <a:cubicBezTo>
                  <a:pt x="1855072" y="1186204"/>
                  <a:pt x="1703437" y="1143814"/>
                  <a:pt x="1559798" y="1167666"/>
                </a:cubicBezTo>
                <a:cubicBezTo>
                  <a:pt x="1416159" y="1191518"/>
                  <a:pt x="1207087" y="1160610"/>
                  <a:pt x="1025621" y="1167666"/>
                </a:cubicBezTo>
                <a:cubicBezTo>
                  <a:pt x="844155" y="1174722"/>
                  <a:pt x="265128" y="1068502"/>
                  <a:pt x="0" y="1167666"/>
                </a:cubicBezTo>
                <a:cubicBezTo>
                  <a:pt x="-28787" y="990694"/>
                  <a:pt x="16469" y="704797"/>
                  <a:pt x="0" y="583833"/>
                </a:cubicBezTo>
                <a:cubicBezTo>
                  <a:pt x="-16469" y="462869"/>
                  <a:pt x="14796" y="272794"/>
                  <a:pt x="0" y="0"/>
                </a:cubicBezTo>
                <a:close/>
              </a:path>
            </a:pathLst>
          </a:custGeom>
          <a:noFill/>
          <a:ln w="127000">
            <a:solidFill>
              <a:srgbClr val="C1002A"/>
            </a:solidFill>
            <a:prstDash val="dash"/>
            <a:miter lim="800000"/>
            <a:headEnd/>
            <a:tailEnd/>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rot="0" vert="horz" wrap="square" lIns="91440" tIns="45720" rIns="91440" bIns="45720" anchor="t" anchorCtr="0">
            <a:noAutofit/>
          </a:bodyPr>
          <a:lstStyle/>
          <a:p>
            <a:pPr>
              <a:lnSpc>
                <a:spcPct val="107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Lao UI" panose="020B0502040204020203" pitchFamily="34" charset="0"/>
              </a:rPr>
              <a:t> </a:t>
            </a:r>
            <a:r>
              <a:rPr lang="es-ES" sz="2000" b="1" dirty="0">
                <a:solidFill>
                  <a:srgbClr val="000000"/>
                </a:solidFill>
                <a:effectLst/>
                <a:latin typeface="Noto Sans "/>
                <a:ea typeface="Calibri" panose="020F0502020204030204" pitchFamily="34" charset="0"/>
                <a:cs typeface="Lao UI" panose="020B0502040204020203" pitchFamily="34" charset="0"/>
              </a:rPr>
              <a:t>Zusätzlich findest Du</a:t>
            </a:r>
            <a:endParaRPr lang="es-ES" sz="2000" dirty="0">
              <a:solidFill>
                <a:srgbClr val="000000"/>
              </a:solidFill>
              <a:effectLst/>
              <a:latin typeface="Noto Sans "/>
              <a:ea typeface="Calibri" panose="020F0502020204030204" pitchFamily="34" charset="0"/>
              <a:cs typeface="Lao UI" panose="020B0502040204020203" pitchFamily="34" charset="0"/>
            </a:endParaRPr>
          </a:p>
          <a:p>
            <a:pPr>
              <a:lnSpc>
                <a:spcPct val="107000"/>
              </a:lnSpc>
              <a:spcAft>
                <a:spcPts val="800"/>
              </a:spcAft>
            </a:pPr>
            <a:r>
              <a:rPr lang="de-DE" sz="2000" dirty="0">
                <a:solidFill>
                  <a:srgbClr val="000000"/>
                </a:solidFill>
                <a:effectLst/>
                <a:latin typeface="Noto Sans "/>
                <a:ea typeface="Calibri" panose="020F0502020204030204" pitchFamily="34" charset="0"/>
                <a:cs typeface="Lao UI" panose="020B0502040204020203" pitchFamily="34" charset="0"/>
              </a:rPr>
              <a:t>Informationen für zahlreiche Fächer in einem separaten Download.</a:t>
            </a:r>
            <a:endParaRPr lang="de-DE" sz="2000" dirty="0">
              <a:effectLst/>
              <a:latin typeface="Noto Sans "/>
              <a:ea typeface="Calibri" panose="020F0502020204030204" pitchFamily="34" charset="0"/>
              <a:cs typeface="Arial" panose="020B0604020202020204" pitchFamily="34" charset="0"/>
            </a:endParaRPr>
          </a:p>
          <a:p>
            <a:pPr>
              <a:lnSpc>
                <a:spcPct val="107000"/>
              </a:lnSpc>
              <a:spcAft>
                <a:spcPts val="800"/>
              </a:spcAft>
            </a:pPr>
            <a:r>
              <a:rPr lang="de-DE" sz="1400" dirty="0">
                <a:effectLst/>
                <a:latin typeface="Calibri" panose="020F0502020204030204" pitchFamily="34" charset="0"/>
                <a:ea typeface="Calibri" panose="020F0502020204030204" pitchFamily="34" charset="0"/>
                <a:cs typeface="Arial" panose="020B0604020202020204" pitchFamily="34" charset="0"/>
              </a:rPr>
              <a:t> </a:t>
            </a:r>
            <a:endParaRPr lang="de-DE"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Grafik 11" descr="Prioritäten">
            <a:extLst>
              <a:ext uri="{FF2B5EF4-FFF2-40B4-BE49-F238E27FC236}">
                <a16:creationId xmlns:a16="http://schemas.microsoft.com/office/drawing/2014/main" id="{716539DD-2220-494E-B39E-712E93E56F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4771745" y="3047427"/>
            <a:ext cx="1167665" cy="1167665"/>
          </a:xfrm>
          <a:prstGeom prst="rect">
            <a:avLst/>
          </a:prstGeom>
        </p:spPr>
      </p:pic>
    </p:spTree>
    <p:extLst>
      <p:ext uri="{BB962C8B-B14F-4D97-AF65-F5344CB8AC3E}">
        <p14:creationId xmlns:p14="http://schemas.microsoft.com/office/powerpoint/2010/main" val="43237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EE6A0-8DDA-4813-BE43-7699441621AD}"/>
              </a:ext>
            </a:extLst>
          </p:cNvPr>
          <p:cNvSpPr>
            <a:spLocks noGrp="1"/>
          </p:cNvSpPr>
          <p:nvPr>
            <p:ph type="ctrTitle"/>
          </p:nvPr>
        </p:nvSpPr>
        <p:spPr/>
        <p:txBody>
          <a:bodyPr>
            <a:normAutofit/>
          </a:bodyPr>
          <a:lstStyle/>
          <a:p>
            <a:r>
              <a:rPr lang="de-DE" dirty="0"/>
              <a:t>Semesterticket</a:t>
            </a:r>
          </a:p>
        </p:txBody>
      </p:sp>
      <p:sp>
        <p:nvSpPr>
          <p:cNvPr id="3" name="Untertitel 2">
            <a:extLst>
              <a:ext uri="{FF2B5EF4-FFF2-40B4-BE49-F238E27FC236}">
                <a16:creationId xmlns:a16="http://schemas.microsoft.com/office/drawing/2014/main" id="{710AA137-A3C7-4346-8A49-5858579A1C06}"/>
              </a:ext>
            </a:extLst>
          </p:cNvPr>
          <p:cNvSpPr>
            <a:spLocks noGrp="1"/>
          </p:cNvSpPr>
          <p:nvPr>
            <p:ph type="subTitle" idx="1"/>
          </p:nvPr>
        </p:nvSpPr>
        <p:spPr>
          <a:xfrm>
            <a:off x="498325" y="1629540"/>
            <a:ext cx="6265546" cy="4418970"/>
          </a:xfrm>
        </p:spPr>
        <p:txBody>
          <a:bodyPr/>
          <a:lstStyle/>
          <a:p>
            <a:r>
              <a:rPr lang="de-DE" dirty="0"/>
              <a:t>Alle eingeschriebenen Studierenden erhalten ein Semesterticket</a:t>
            </a:r>
            <a:br>
              <a:rPr lang="de-DE" dirty="0"/>
            </a:br>
            <a:r>
              <a:rPr lang="de-DE" dirty="0"/>
              <a:t>Es gilt als Fahrschein in Verbindung mit einem Personalausweis oder ausländischen Pass. </a:t>
            </a:r>
          </a:p>
          <a:p>
            <a:r>
              <a:rPr lang="de-DE" dirty="0"/>
              <a:t>Solltest Du das Semesterticket verloren haben, findest Du Informationen über das weitere Vorgehen unter:</a:t>
            </a:r>
          </a:p>
        </p:txBody>
      </p:sp>
      <p:sp>
        <p:nvSpPr>
          <p:cNvPr id="4" name="Foliennummernplatzhalter 3">
            <a:extLst>
              <a:ext uri="{FF2B5EF4-FFF2-40B4-BE49-F238E27FC236}">
                <a16:creationId xmlns:a16="http://schemas.microsoft.com/office/drawing/2014/main" id="{DC607F3A-BC6D-4FB9-A2D0-89620AE8BAD1}"/>
              </a:ext>
            </a:extLst>
          </p:cNvPr>
          <p:cNvSpPr>
            <a:spLocks noGrp="1"/>
          </p:cNvSpPr>
          <p:nvPr>
            <p:ph type="sldNum" sz="quarter" idx="12"/>
          </p:nvPr>
        </p:nvSpPr>
        <p:spPr/>
        <p:txBody>
          <a:bodyPr/>
          <a:lstStyle/>
          <a:p>
            <a:fld id="{07240774-CFD2-4AB8-B231-46D42DA9185A}" type="slidenum">
              <a:rPr lang="de-DE" smtClean="0"/>
              <a:pPr/>
              <a:t>16</a:t>
            </a:fld>
            <a:endParaRPr lang="de-D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584" y="1003905"/>
            <a:ext cx="3760136" cy="5168295"/>
          </a:xfrm>
          <a:prstGeom prst="rect">
            <a:avLst/>
          </a:prstGeom>
        </p:spPr>
      </p:pic>
      <p:sp>
        <p:nvSpPr>
          <p:cNvPr id="8" name="Textfeld 6">
            <a:extLst>
              <a:ext uri="{FF2B5EF4-FFF2-40B4-BE49-F238E27FC236}">
                <a16:creationId xmlns:a16="http://schemas.microsoft.com/office/drawing/2014/main" id="{7349B771-4D34-47DB-9F39-A1533703D710}"/>
              </a:ext>
            </a:extLst>
          </p:cNvPr>
          <p:cNvSpPr txBox="1"/>
          <p:nvPr/>
        </p:nvSpPr>
        <p:spPr>
          <a:xfrm>
            <a:off x="448106" y="4575337"/>
            <a:ext cx="628276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t>www.studium.uni-mainz.de/studienbescheinigungensemesterticket/</a:t>
            </a:r>
          </a:p>
        </p:txBody>
      </p:sp>
    </p:spTree>
    <p:extLst>
      <p:ext uri="{BB962C8B-B14F-4D97-AF65-F5344CB8AC3E}">
        <p14:creationId xmlns:p14="http://schemas.microsoft.com/office/powerpoint/2010/main" val="29138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a:t>Rückmeldung</a:t>
            </a:r>
            <a:endParaRPr lang="es-ES" dirty="0"/>
          </a:p>
        </p:txBody>
      </p:sp>
      <p:sp>
        <p:nvSpPr>
          <p:cNvPr id="3" name="Subtitle 2"/>
          <p:cNvSpPr>
            <a:spLocks noGrp="1"/>
          </p:cNvSpPr>
          <p:nvPr>
            <p:ph type="subTitle" idx="1"/>
          </p:nvPr>
        </p:nvSpPr>
        <p:spPr>
          <a:xfrm>
            <a:off x="498325" y="1397321"/>
            <a:ext cx="11434596" cy="4418970"/>
          </a:xfrm>
        </p:spPr>
        <p:txBody>
          <a:bodyPr>
            <a:normAutofit/>
          </a:bodyPr>
          <a:lstStyle/>
          <a:p>
            <a:r>
              <a:rPr lang="de-DE" sz="2000" dirty="0"/>
              <a:t>Um Dein Studium im nächsten Semester fortführen zu können, musst Du </a:t>
            </a:r>
            <a:r>
              <a:rPr lang="de-DE" sz="2000" dirty="0" err="1"/>
              <a:t>Dch</a:t>
            </a:r>
            <a:r>
              <a:rPr lang="de-DE" sz="2000" dirty="0"/>
              <a:t> rückmelden</a:t>
            </a:r>
            <a:r>
              <a:rPr lang="en-US" sz="2000" dirty="0"/>
              <a:t>; </a:t>
            </a:r>
            <a:r>
              <a:rPr lang="en-US" sz="2000" dirty="0" err="1"/>
              <a:t>d.h</a:t>
            </a:r>
            <a:r>
              <a:rPr lang="en-US" sz="2000" dirty="0"/>
              <a:t>. den </a:t>
            </a:r>
            <a:r>
              <a:rPr lang="de-DE" sz="2000" dirty="0"/>
              <a:t>Semesterbeitrag und ggf. zusätzliche Studiengebühren zahlen</a:t>
            </a:r>
            <a:r>
              <a:rPr lang="en-US" sz="2000" dirty="0"/>
              <a:t>:</a:t>
            </a:r>
          </a:p>
          <a:p>
            <a:endParaRPr lang="de-DE" sz="2000" dirty="0"/>
          </a:p>
          <a:p>
            <a:r>
              <a:rPr lang="es-ES" sz="2000" b="1" dirty="0" err="1"/>
              <a:t>Bankverbindung</a:t>
            </a:r>
            <a:endParaRPr lang="es-ES" sz="2000" b="1" dirty="0"/>
          </a:p>
          <a:p>
            <a:r>
              <a:rPr lang="es-ES" sz="2000" dirty="0" err="1"/>
              <a:t>Empfänger</a:t>
            </a:r>
            <a:r>
              <a:rPr lang="es-ES" sz="2000" dirty="0"/>
              <a:t>: </a:t>
            </a:r>
            <a:r>
              <a:rPr lang="es-ES" sz="2000" dirty="0" err="1"/>
              <a:t>Landeshochschulkasse</a:t>
            </a:r>
            <a:r>
              <a:rPr lang="es-ES" sz="2000" dirty="0"/>
              <a:t> </a:t>
            </a:r>
            <a:r>
              <a:rPr lang="es-ES" sz="2000" dirty="0" err="1"/>
              <a:t>Mainz</a:t>
            </a:r>
            <a:br>
              <a:rPr lang="es-ES" sz="2000" dirty="0"/>
            </a:br>
            <a:r>
              <a:rPr lang="es-ES" sz="2000" dirty="0"/>
              <a:t>BIC: MARKDEF1550 (Bundesbank </a:t>
            </a:r>
            <a:r>
              <a:rPr lang="es-ES" sz="2000" dirty="0" err="1"/>
              <a:t>Filiale</a:t>
            </a:r>
            <a:r>
              <a:rPr lang="es-ES" sz="2000" dirty="0"/>
              <a:t> </a:t>
            </a:r>
            <a:r>
              <a:rPr lang="es-ES" sz="2000" dirty="0" err="1"/>
              <a:t>Mainz</a:t>
            </a:r>
            <a:r>
              <a:rPr lang="es-ES" sz="2000" dirty="0"/>
              <a:t>)</a:t>
            </a:r>
            <a:br>
              <a:rPr lang="es-ES" sz="2000" dirty="0"/>
            </a:br>
            <a:r>
              <a:rPr lang="es-ES" sz="2000" dirty="0"/>
              <a:t>IBAN: DE46 5500 0000 0055 0015 21</a:t>
            </a:r>
            <a:br>
              <a:rPr lang="es-ES" sz="2000" dirty="0"/>
            </a:br>
            <a:r>
              <a:rPr lang="es-ES" sz="2000" dirty="0" err="1"/>
              <a:t>Verwendungszweck</a:t>
            </a:r>
            <a:r>
              <a:rPr lang="es-ES" sz="2000" dirty="0"/>
              <a:t>: </a:t>
            </a:r>
            <a:r>
              <a:rPr lang="es-ES" sz="2000" dirty="0" err="1"/>
              <a:t>Matrikelnummer</a:t>
            </a:r>
            <a:r>
              <a:rPr lang="es-ES" sz="2000" dirty="0"/>
              <a:t> </a:t>
            </a:r>
            <a:r>
              <a:rPr lang="es-ES" sz="2000" dirty="0" err="1"/>
              <a:t>Name</a:t>
            </a:r>
            <a:r>
              <a:rPr lang="es-ES" sz="2000" dirty="0"/>
              <a:t> (</a:t>
            </a:r>
            <a:r>
              <a:rPr lang="es-ES" sz="2000" dirty="0" err="1"/>
              <a:t>z.B</a:t>
            </a:r>
            <a:r>
              <a:rPr lang="es-ES" sz="2000" dirty="0"/>
              <a:t>. 1234567 Ulla </a:t>
            </a:r>
            <a:r>
              <a:rPr lang="es-ES" sz="2000" dirty="0" err="1"/>
              <a:t>Musterfrau</a:t>
            </a:r>
            <a:r>
              <a:rPr lang="es-ES" sz="2000" dirty="0"/>
              <a:t>)</a:t>
            </a:r>
          </a:p>
          <a:p>
            <a:endParaRPr lang="es-ES" sz="2000" dirty="0"/>
          </a:p>
          <a:p>
            <a:r>
              <a:rPr lang="de-DE" sz="2000" b="1" dirty="0"/>
              <a:t>Fristen</a:t>
            </a:r>
            <a:r>
              <a:rPr lang="de-DE" sz="2000" dirty="0"/>
              <a:t> </a:t>
            </a:r>
          </a:p>
          <a:p>
            <a:r>
              <a:rPr lang="de-DE" sz="2000" dirty="0"/>
              <a:t>Rückmeldung für das Sommersemester: 15.01. und für das Wintersemester: 15.07.</a:t>
            </a:r>
          </a:p>
          <a:p>
            <a:endParaRPr lang="de-DE" sz="2000" dirty="0"/>
          </a:p>
          <a:p>
            <a:endParaRPr lang="en-US" sz="2000" dirty="0"/>
          </a:p>
          <a:p>
            <a:endParaRPr lang="es-ES" sz="2000" dirty="0"/>
          </a:p>
          <a:p>
            <a:endParaRPr lang="en-US" sz="2000" dirty="0"/>
          </a:p>
          <a:p>
            <a:endParaRPr lang="es-ES" sz="2000" dirty="0"/>
          </a:p>
          <a:p>
            <a:endParaRPr lang="es-ES" sz="2000" dirty="0"/>
          </a:p>
          <a:p>
            <a:endParaRPr lang="es-ES" sz="2000"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17</a:t>
            </a:fld>
            <a:endParaRPr lang="de-DE" dirty="0"/>
          </a:p>
        </p:txBody>
      </p:sp>
      <p:pic>
        <p:nvPicPr>
          <p:cNvPr id="1028" name="Picture 4" descr="https://www.studium.uni-mainz.de/files/2019/04/Frist_Bewerbungsschluss_Wecker.pn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99906" y="4397187"/>
            <a:ext cx="651623" cy="4604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studium.uni-mainz.de/files/2019/03/Studienfianzierung_4.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849457" y="332362"/>
            <a:ext cx="558163" cy="8781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6">
            <a:extLst>
              <a:ext uri="{FF2B5EF4-FFF2-40B4-BE49-F238E27FC236}">
                <a16:creationId xmlns:a16="http://schemas.microsoft.com/office/drawing/2014/main" id="{7349B771-4D34-47DB-9F39-A1533703D710}"/>
              </a:ext>
            </a:extLst>
          </p:cNvPr>
          <p:cNvSpPr txBox="1"/>
          <p:nvPr/>
        </p:nvSpPr>
        <p:spPr>
          <a:xfrm>
            <a:off x="1281823" y="5785857"/>
            <a:ext cx="889759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t>https://www.studium.uni-mainz.de/rueckmeldung/</a:t>
            </a:r>
          </a:p>
        </p:txBody>
      </p:sp>
      <p:sp>
        <p:nvSpPr>
          <p:cNvPr id="16" name="Textfeld 6">
            <a:extLst>
              <a:ext uri="{FF2B5EF4-FFF2-40B4-BE49-F238E27FC236}">
                <a16:creationId xmlns:a16="http://schemas.microsoft.com/office/drawing/2014/main" id="{7349B771-4D34-47DB-9F39-A1533703D710}"/>
              </a:ext>
            </a:extLst>
          </p:cNvPr>
          <p:cNvSpPr txBox="1"/>
          <p:nvPr/>
        </p:nvSpPr>
        <p:spPr>
          <a:xfrm>
            <a:off x="498325" y="5390209"/>
            <a:ext cx="1095856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t>       Die R</a:t>
            </a:r>
            <a:r>
              <a:rPr lang="es-ES" dirty="0" err="1"/>
              <a:t>ückmeldung</a:t>
            </a:r>
            <a:r>
              <a:rPr lang="es-ES" dirty="0"/>
              <a:t> </a:t>
            </a:r>
            <a:r>
              <a:rPr lang="es-ES" dirty="0" err="1"/>
              <a:t>und</a:t>
            </a:r>
            <a:r>
              <a:rPr lang="es-ES" dirty="0"/>
              <a:t> die </a:t>
            </a:r>
            <a:r>
              <a:rPr lang="es-ES" dirty="0" err="1"/>
              <a:t>Anmeldung</a:t>
            </a:r>
            <a:r>
              <a:rPr lang="es-ES" dirty="0"/>
              <a:t> </a:t>
            </a:r>
            <a:r>
              <a:rPr lang="es-ES" dirty="0" err="1"/>
              <a:t>zu</a:t>
            </a:r>
            <a:r>
              <a:rPr lang="es-ES" dirty="0"/>
              <a:t> den </a:t>
            </a:r>
            <a:r>
              <a:rPr lang="es-ES" dirty="0" err="1"/>
              <a:t>Lehrveranstaltungen</a:t>
            </a:r>
            <a:r>
              <a:rPr lang="es-ES" dirty="0"/>
              <a:t> </a:t>
            </a:r>
            <a:r>
              <a:rPr lang="es-ES" dirty="0" err="1"/>
              <a:t>sind</a:t>
            </a:r>
            <a:r>
              <a:rPr lang="es-ES" dirty="0"/>
              <a:t> </a:t>
            </a:r>
            <a:r>
              <a:rPr lang="es-ES" dirty="0" err="1"/>
              <a:t>beide</a:t>
            </a:r>
            <a:r>
              <a:rPr lang="es-ES" dirty="0"/>
              <a:t> </a:t>
            </a:r>
            <a:r>
              <a:rPr lang="es-ES" b="1" dirty="0" err="1"/>
              <a:t>fristgebunden</a:t>
            </a:r>
            <a:endParaRPr lang="de-DE" dirty="0"/>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1138" y="5426039"/>
            <a:ext cx="307067" cy="268940"/>
          </a:xfrm>
          <a:prstGeom prst="rect">
            <a:avLst/>
          </a:prstGeom>
        </p:spPr>
      </p:pic>
    </p:spTree>
    <p:extLst>
      <p:ext uri="{BB962C8B-B14F-4D97-AF65-F5344CB8AC3E}">
        <p14:creationId xmlns:p14="http://schemas.microsoft.com/office/powerpoint/2010/main" val="360744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rmAutofit/>
          </a:bodyPr>
          <a:lstStyle/>
          <a:p>
            <a:r>
              <a:rPr lang="de-DE" dirty="0"/>
              <a:t>Studierendenservicecenter</a:t>
            </a:r>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p:txBody>
          <a:bodyPr/>
          <a:lstStyle/>
          <a:p>
            <a:r>
              <a:rPr lang="de-DE" dirty="0"/>
              <a:t>Der Studierendenservice bündelt die Informations- und Beratungsangebote von Studierendensekretariat, zentraler Studienberatung und auch Abteilung Internationales (siehe nächste Folie). </a:t>
            </a:r>
          </a:p>
          <a:p>
            <a:r>
              <a:rPr lang="de-DE" dirty="0"/>
              <a:t>Wenn Du also allgemeine, nicht fachspezifische Informationen zu Deinem Studium benötigst - beispielsweise zu Fachwechsel, Beurlaubung oder Exmatrikulation - wende Dich </a:t>
            </a:r>
            <a:r>
              <a:rPr lang="de-DE" dirty="0" err="1"/>
              <a:t>sbitte</a:t>
            </a:r>
            <a:r>
              <a:rPr lang="de-DE" dirty="0"/>
              <a:t> per Telefon: + 49 6131 39 22122 (Mo-Fr 9-12 Uhr, Mo-Do 13-16 Uhr) oder per Mail unter studsek@uni-mainz.de an.</a:t>
            </a:r>
          </a:p>
          <a:p>
            <a:endParaRPr lang="de-DE" dirty="0"/>
          </a:p>
          <a:p>
            <a:r>
              <a:rPr lang="de-DE" dirty="0"/>
              <a:t>      </a:t>
            </a:r>
          </a:p>
          <a:p>
            <a:endParaRPr lang="de-DE" dirty="0"/>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18</a:t>
            </a:fld>
            <a:endParaRPr lang="de-DE" dirty="0"/>
          </a:p>
        </p:txBody>
      </p:sp>
      <p:pic>
        <p:nvPicPr>
          <p:cNvPr id="5"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2600" y="3931679"/>
            <a:ext cx="2116831" cy="2116831"/>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4823" y="4983527"/>
            <a:ext cx="426763" cy="426763"/>
          </a:xfrm>
          <a:prstGeom prst="rect">
            <a:avLst/>
          </a:prstGeom>
        </p:spPr>
      </p:pic>
      <p:sp>
        <p:nvSpPr>
          <p:cNvPr id="9" name="Textfeld 6">
            <a:extLst>
              <a:ext uri="{FF2B5EF4-FFF2-40B4-BE49-F238E27FC236}">
                <a16:creationId xmlns:a16="http://schemas.microsoft.com/office/drawing/2014/main" id="{7349B771-4D34-47DB-9F39-A1533703D710}"/>
              </a:ext>
            </a:extLst>
          </p:cNvPr>
          <p:cNvSpPr txBox="1"/>
          <p:nvPr/>
        </p:nvSpPr>
        <p:spPr>
          <a:xfrm>
            <a:off x="1178084" y="4983527"/>
            <a:ext cx="562385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dirty="0"/>
              <a:t>www.studium.uni-mainz.de/service/</a:t>
            </a:r>
          </a:p>
        </p:txBody>
      </p:sp>
    </p:spTree>
    <p:extLst>
      <p:ext uri="{BB962C8B-B14F-4D97-AF65-F5344CB8AC3E}">
        <p14:creationId xmlns:p14="http://schemas.microsoft.com/office/powerpoint/2010/main" val="67330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rmAutofit/>
          </a:bodyPr>
          <a:lstStyle/>
          <a:p>
            <a:r>
              <a:rPr lang="de-DE" dirty="0"/>
              <a:t>Abteilung internationales</a:t>
            </a:r>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p:txBody>
          <a:bodyPr>
            <a:normAutofit lnSpcReduction="10000"/>
          </a:bodyPr>
          <a:lstStyle/>
          <a:p>
            <a:r>
              <a:rPr lang="de-DE" dirty="0"/>
              <a:t>Die Abteilung Internationales ist die erste und zentrale Anlaufstelle für alle ausländischen Studierenden, auch in Fragen der Beratung und Betreuung. </a:t>
            </a:r>
            <a:r>
              <a:rPr lang="es-ES" dirty="0"/>
              <a:t>Termine nach Vereinbarung</a:t>
            </a:r>
            <a:r>
              <a:rPr lang="de-DE" sz="2400" dirty="0"/>
              <a:t>*</a:t>
            </a:r>
            <a:r>
              <a:rPr lang="es-ES" dirty="0"/>
              <a:t>	</a:t>
            </a:r>
            <a:endParaRPr lang="de-DE" dirty="0"/>
          </a:p>
          <a:p>
            <a:r>
              <a:rPr lang="de-DE" dirty="0"/>
              <a:t>Hier gibt es auch einen Ansprechpartner für allgemeine Infos zum Aufenthalts- und Arbeitsrecht. Der hilft auch, wenn die Ausländerbehörde den Fortgang Ihres Studiums hinterfragt. Du erreichst ihn unter: service@international.uni-mainz.de</a:t>
            </a:r>
          </a:p>
          <a:p>
            <a:endParaRPr lang="de-DE" dirty="0"/>
          </a:p>
          <a:p>
            <a:endParaRPr lang="de-DE" dirty="0"/>
          </a:p>
          <a:p>
            <a:endParaRPr lang="de-DE" dirty="0"/>
          </a:p>
          <a:p>
            <a:endParaRPr lang="de-DE" dirty="0"/>
          </a:p>
          <a:p>
            <a:r>
              <a:rPr lang="de-DE" sz="1400" dirty="0"/>
              <a:t>* Im Studierendenservice befindet sich der Schalter der Abteilung Internationales, wo ein Termin bei der zuständigen Sachbearbeiterin vereinbart werden kann. </a:t>
            </a:r>
          </a:p>
          <a:p>
            <a:endParaRPr lang="de-DE" dirty="0"/>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19</a:t>
            </a:fld>
            <a:endParaRPr lang="de-DE" dirty="0"/>
          </a:p>
        </p:txBody>
      </p:sp>
    </p:spTree>
    <p:extLst>
      <p:ext uri="{BB962C8B-B14F-4D97-AF65-F5344CB8AC3E}">
        <p14:creationId xmlns:p14="http://schemas.microsoft.com/office/powerpoint/2010/main" val="189496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F52D-573C-4687-ADA5-DA36ED0DB6BA}"/>
              </a:ext>
            </a:extLst>
          </p:cNvPr>
          <p:cNvSpPr>
            <a:spLocks noGrp="1"/>
          </p:cNvSpPr>
          <p:nvPr>
            <p:ph type="ctrTitle"/>
          </p:nvPr>
        </p:nvSpPr>
        <p:spPr>
          <a:noFill/>
        </p:spPr>
        <p:txBody>
          <a:bodyPr vert="horz" lIns="91439" tIns="45719" rIns="91439" bIns="45719" rtlCol="0" anchor="t" anchorCtr="0">
            <a:normAutofit/>
          </a:bodyPr>
          <a:lstStyle/>
          <a:p>
            <a:r>
              <a:rPr lang="de-DE" dirty="0"/>
              <a:t>Semesterdaten</a:t>
            </a:r>
          </a:p>
        </p:txBody>
      </p:sp>
      <p:sp>
        <p:nvSpPr>
          <p:cNvPr id="3" name="Untertitel 2">
            <a:extLst>
              <a:ext uri="{FF2B5EF4-FFF2-40B4-BE49-F238E27FC236}">
                <a16:creationId xmlns:a16="http://schemas.microsoft.com/office/drawing/2014/main" id="{B222114B-DBFF-45AC-B319-5BEC6A68F136}"/>
              </a:ext>
            </a:extLst>
          </p:cNvPr>
          <p:cNvSpPr>
            <a:spLocks noGrp="1"/>
          </p:cNvSpPr>
          <p:nvPr>
            <p:ph type="subTitle" idx="1"/>
          </p:nvPr>
        </p:nvSpPr>
        <p:spPr>
          <a:xfrm>
            <a:off x="581242" y="1383030"/>
            <a:ext cx="11112437" cy="4297680"/>
          </a:xfrm>
        </p:spPr>
        <p:txBody>
          <a:bodyPr>
            <a:normAutofit/>
          </a:bodyPr>
          <a:lstStyle/>
          <a:p>
            <a:endParaRPr lang="de-DE" sz="2800" dirty="0"/>
          </a:p>
          <a:p>
            <a:r>
              <a:rPr lang="de-DE" sz="2800" dirty="0"/>
              <a:t>Sommersemester: April bis Ende September</a:t>
            </a:r>
          </a:p>
          <a:p>
            <a:r>
              <a:rPr lang="de-DE" sz="2800" dirty="0"/>
              <a:t>Wintersemester: Oktober bis Ende März</a:t>
            </a:r>
          </a:p>
          <a:p>
            <a:endParaRPr lang="de-DE" sz="2800" dirty="0"/>
          </a:p>
          <a:p>
            <a:endParaRPr lang="de-DE" sz="2800" dirty="0"/>
          </a:p>
          <a:p>
            <a:endParaRPr lang="de-DE" sz="2800" dirty="0"/>
          </a:p>
          <a:p>
            <a:r>
              <a:rPr lang="de-DE" sz="2800" dirty="0"/>
              <a:t>Die jeweils aktuellen Semesterdaten und Vorlesungszeiten findest Du unter:</a:t>
            </a:r>
          </a:p>
        </p:txBody>
      </p:sp>
      <p:sp>
        <p:nvSpPr>
          <p:cNvPr id="4" name="Foliennummernplatzhalter 3">
            <a:extLst>
              <a:ext uri="{FF2B5EF4-FFF2-40B4-BE49-F238E27FC236}">
                <a16:creationId xmlns:a16="http://schemas.microsoft.com/office/drawing/2014/main" id="{B664440D-D1DF-46D8-9895-53ABA91C20D8}"/>
              </a:ext>
            </a:extLst>
          </p:cNvPr>
          <p:cNvSpPr>
            <a:spLocks noGrp="1"/>
          </p:cNvSpPr>
          <p:nvPr>
            <p:ph type="sldNum" sz="quarter" idx="12"/>
          </p:nvPr>
        </p:nvSpPr>
        <p:spPr/>
        <p:txBody>
          <a:bodyPr/>
          <a:lstStyle/>
          <a:p>
            <a:fld id="{07240774-CFD2-4AB8-B231-46D42DA9185A}" type="slidenum">
              <a:rPr lang="de-DE" smtClean="0"/>
              <a:pPr/>
              <a:t>2</a:t>
            </a:fld>
            <a:endParaRPr lang="de-DE" dirty="0"/>
          </a:p>
        </p:txBody>
      </p:sp>
      <p:pic>
        <p:nvPicPr>
          <p:cNvPr id="5" name="Grafik 4" descr="klingelnder Wecker">
            <a:extLst>
              <a:ext uri="{FF2B5EF4-FFF2-40B4-BE49-F238E27FC236}">
                <a16:creationId xmlns:a16="http://schemas.microsoft.com/office/drawing/2014/main" id="{23BA484E-934C-41F7-A068-917910D58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5490" y="532190"/>
            <a:ext cx="3696909" cy="3696909"/>
          </a:xfrm>
          <a:prstGeom prst="rect">
            <a:avLst/>
          </a:prstGeom>
        </p:spPr>
      </p:pic>
      <p:sp>
        <p:nvSpPr>
          <p:cNvPr id="6" name="Textfeld 5">
            <a:extLst>
              <a:ext uri="{FF2B5EF4-FFF2-40B4-BE49-F238E27FC236}">
                <a16:creationId xmlns:a16="http://schemas.microsoft.com/office/drawing/2014/main" id="{DEED723E-46E6-4483-8383-1DB4DEE9B8EC}"/>
              </a:ext>
            </a:extLst>
          </p:cNvPr>
          <p:cNvSpPr txBox="1"/>
          <p:nvPr/>
        </p:nvSpPr>
        <p:spPr>
          <a:xfrm>
            <a:off x="692521" y="5680710"/>
            <a:ext cx="1100115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https://www.studium.uni-mainz.de/vorlesungszeiten/</a:t>
            </a:r>
          </a:p>
        </p:txBody>
      </p:sp>
    </p:spTree>
    <p:extLst>
      <p:ext uri="{BB962C8B-B14F-4D97-AF65-F5344CB8AC3E}">
        <p14:creationId xmlns:p14="http://schemas.microsoft.com/office/powerpoint/2010/main" val="347017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rmAutofit fontScale="90000"/>
          </a:bodyPr>
          <a:lstStyle/>
          <a:p>
            <a:r>
              <a:rPr lang="de-DE" dirty="0"/>
              <a:t>Beauftragter des </a:t>
            </a:r>
            <a:r>
              <a:rPr lang="de-DE" dirty="0" err="1"/>
              <a:t>präsidenten</a:t>
            </a:r>
            <a:r>
              <a:rPr lang="de-DE" dirty="0"/>
              <a:t> für ausländische Studierende</a:t>
            </a:r>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p:txBody>
          <a:bodyPr>
            <a:normAutofit/>
          </a:bodyPr>
          <a:lstStyle/>
          <a:p>
            <a:endParaRPr lang="de-DE" dirty="0"/>
          </a:p>
          <a:p>
            <a:r>
              <a:rPr lang="de-DE" dirty="0"/>
              <a:t>Herr Prof. Dr. Goldt, der ehrenamtliche Beauftragte des Präsidenten für die ausländischen Studierenden, bietet seine Hilfe an, wenn organisatorische oder persönliche Probleme in Deinem Studium auftauchen, Du Unterstützung beim Kontakt zu Behörden wie etwa den Ausländerämtern benötigest, einen Studienfachwechsel vornehmen willst oder mit schwierigen Problemen bei Deinem Studium konfrontiert wirst.</a:t>
            </a:r>
          </a:p>
          <a:p>
            <a:endParaRPr lang="de-DE" dirty="0"/>
          </a:p>
          <a:p>
            <a:r>
              <a:rPr lang="de-DE" dirty="0"/>
              <a:t>Kontaktdaten und Sprechzeiten</a:t>
            </a:r>
          </a:p>
          <a:p>
            <a:r>
              <a:rPr lang="de-DE" dirty="0"/>
              <a:t>      </a:t>
            </a:r>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20</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9829" y="5077316"/>
            <a:ext cx="472171" cy="472171"/>
          </a:xfrm>
          <a:prstGeom prst="rect">
            <a:avLst/>
          </a:prstGeom>
        </p:spPr>
      </p:pic>
      <p:sp>
        <p:nvSpPr>
          <p:cNvPr id="6" name="Textfeld 6">
            <a:extLst>
              <a:ext uri="{FF2B5EF4-FFF2-40B4-BE49-F238E27FC236}">
                <a16:creationId xmlns:a16="http://schemas.microsoft.com/office/drawing/2014/main" id="{7349B771-4D34-47DB-9F39-A1533703D710}"/>
              </a:ext>
            </a:extLst>
          </p:cNvPr>
          <p:cNvSpPr txBox="1"/>
          <p:nvPr/>
        </p:nvSpPr>
        <p:spPr>
          <a:xfrm>
            <a:off x="1118739" y="5077316"/>
            <a:ext cx="9961637"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t>www.international.uni-mainz.de/beauftragter-des-praesidenten-fuer-die-auslaendischen-studierenden</a:t>
            </a:r>
          </a:p>
          <a:p>
            <a:endParaRPr lang="de-DE" dirty="0">
              <a:latin typeface="Noto Sans "/>
            </a:endParaRPr>
          </a:p>
        </p:txBody>
      </p:sp>
    </p:spTree>
    <p:extLst>
      <p:ext uri="{BB962C8B-B14F-4D97-AF65-F5344CB8AC3E}">
        <p14:creationId xmlns:p14="http://schemas.microsoft.com/office/powerpoint/2010/main" val="112217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rmAutofit/>
          </a:bodyPr>
          <a:lstStyle/>
          <a:p>
            <a:r>
              <a:rPr lang="de-DE" dirty="0"/>
              <a:t>ASTA</a:t>
            </a:r>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a:xfrm>
            <a:off x="448106" y="1279917"/>
            <a:ext cx="11434596" cy="4418970"/>
          </a:xfrm>
        </p:spPr>
        <p:txBody>
          <a:bodyPr>
            <a:normAutofit lnSpcReduction="10000"/>
          </a:bodyPr>
          <a:lstStyle/>
          <a:p>
            <a:r>
              <a:rPr lang="de-DE" dirty="0"/>
              <a:t>Hier wird politische Bildungsarbeit geleistet, ein Studierendenfreundliches Semesterticket gesichert und sozial schwache Studierende finden Unterstützung. Außerdem werden politische und kulturelle Veranstaltungen und eine kostenlose Rechtsberatung angeboten.</a:t>
            </a:r>
          </a:p>
          <a:p>
            <a:r>
              <a:rPr lang="de-DE" dirty="0"/>
              <a:t>Der AStA gliedert sich nach Themen in verschiedene Referate. Besonders interessant für Dich ist das Ausländer*-innenreferat. Das Referat setzt sich für die Interessen und Belange aller ausländischen Studierenden an der Universität Mainz ein und unterstützt sie im Prozess der Integration auf dem Campus und in der Gesellschaft durch die Gestaltung von umfassenden Kulturveranstaltungen: Workshops, Seminaren und einem TextCafé.</a:t>
            </a:r>
          </a:p>
          <a:p>
            <a:endParaRPr lang="de-DE" dirty="0"/>
          </a:p>
          <a:p>
            <a:r>
              <a:rPr lang="de-DE" dirty="0"/>
              <a:t>Mehr dazu</a:t>
            </a:r>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21</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425757">
            <a:off x="9721762" y="4634129"/>
            <a:ext cx="1892476" cy="870849"/>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261" y="4771779"/>
            <a:ext cx="528608" cy="528608"/>
          </a:xfrm>
          <a:prstGeom prst="rect">
            <a:avLst/>
          </a:prstGeom>
        </p:spPr>
      </p:pic>
      <p:sp>
        <p:nvSpPr>
          <p:cNvPr id="8" name="Textfeld 6">
            <a:extLst>
              <a:ext uri="{FF2B5EF4-FFF2-40B4-BE49-F238E27FC236}">
                <a16:creationId xmlns:a16="http://schemas.microsoft.com/office/drawing/2014/main" id="{7349B771-4D34-47DB-9F39-A1533703D710}"/>
              </a:ext>
            </a:extLst>
          </p:cNvPr>
          <p:cNvSpPr txBox="1"/>
          <p:nvPr/>
        </p:nvSpPr>
        <p:spPr>
          <a:xfrm>
            <a:off x="2717887" y="4838722"/>
            <a:ext cx="5975102"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t>asta.uni-mainz.de/vs/asta/auslaenderinnen</a:t>
            </a:r>
            <a:endParaRPr lang="de-DE" sz="2400" dirty="0">
              <a:latin typeface="Noto Sans "/>
            </a:endParaRPr>
          </a:p>
        </p:txBody>
      </p:sp>
    </p:spTree>
    <p:extLst>
      <p:ext uri="{BB962C8B-B14F-4D97-AF65-F5344CB8AC3E}">
        <p14:creationId xmlns:p14="http://schemas.microsoft.com/office/powerpoint/2010/main" val="6290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C44DF-99B7-4086-9CB9-744234321388}"/>
              </a:ext>
            </a:extLst>
          </p:cNvPr>
          <p:cNvSpPr>
            <a:spLocks noGrp="1"/>
          </p:cNvSpPr>
          <p:nvPr>
            <p:ph type="ctrTitle"/>
          </p:nvPr>
        </p:nvSpPr>
        <p:spPr/>
        <p:txBody>
          <a:bodyPr/>
          <a:lstStyle/>
          <a:p>
            <a:r>
              <a:rPr lang="de-DE" dirty="0"/>
              <a:t>Buddy Programm</a:t>
            </a:r>
          </a:p>
        </p:txBody>
      </p:sp>
      <p:sp>
        <p:nvSpPr>
          <p:cNvPr id="3" name="Untertitel 2">
            <a:extLst>
              <a:ext uri="{FF2B5EF4-FFF2-40B4-BE49-F238E27FC236}">
                <a16:creationId xmlns:a16="http://schemas.microsoft.com/office/drawing/2014/main" id="{5BA08EED-154F-4009-AD97-09A8F62D8F26}"/>
              </a:ext>
            </a:extLst>
          </p:cNvPr>
          <p:cNvSpPr>
            <a:spLocks noGrp="1"/>
          </p:cNvSpPr>
          <p:nvPr>
            <p:ph type="subTitle" idx="1"/>
          </p:nvPr>
        </p:nvSpPr>
        <p:spPr/>
        <p:txBody>
          <a:bodyPr>
            <a:normAutofit fontScale="92500" lnSpcReduction="10000"/>
          </a:bodyPr>
          <a:lstStyle/>
          <a:p>
            <a:r>
              <a:rPr lang="de-DE" sz="2600" b="1" dirty="0"/>
              <a:t>Was ist das Buddy-Programm?</a:t>
            </a:r>
          </a:p>
          <a:p>
            <a:r>
              <a:rPr lang="de-DE" dirty="0"/>
              <a:t>Das Buddy-Programm ist ein Angebot des Studierendenwerks. </a:t>
            </a:r>
          </a:p>
          <a:p>
            <a:r>
              <a:rPr lang="de-DE" dirty="0"/>
              <a:t>Es bringt internationale und deutsche Studierende zusammen. Im 1:1-Kontakt können internationale Studierende gemeinsam mit ihrem deutschen Buddy die Stadt erkunden, Kaffee trinken, Freunde treffen, Deutsch sprechen und vieles mehr. </a:t>
            </a:r>
          </a:p>
          <a:p>
            <a:r>
              <a:rPr lang="de-DE" dirty="0"/>
              <a:t>Außerdem organisiert das Buddy-Programm des Studierendenwerks regelmäßig Veranstaltungen, Ausflüge und Workshops für TeilnehmerInnen des Programms, z.B. gemeinsame Kochevents oder einen monatlichen Stammtisch. </a:t>
            </a:r>
          </a:p>
          <a:p>
            <a:r>
              <a:rPr lang="de-DE" sz="2600" b="1" dirty="0"/>
              <a:t>Wie werde ich Buddy?</a:t>
            </a:r>
          </a:p>
          <a:p>
            <a:r>
              <a:rPr lang="de-DE" dirty="0"/>
              <a:t>Du kannst Dich online anmelden unter: https://bit.ly/2AoSln4</a:t>
            </a:r>
          </a:p>
          <a:p>
            <a:r>
              <a:rPr lang="de-DE" dirty="0"/>
              <a:t>Bei der Anmeldung werden verschiedene Fragen gestellt, die dabei helfen dich mit einem passenden Buddy zu matchen. </a:t>
            </a:r>
          </a:p>
          <a:p>
            <a:endParaRPr lang="de-DE" dirty="0"/>
          </a:p>
        </p:txBody>
      </p:sp>
      <p:sp>
        <p:nvSpPr>
          <p:cNvPr id="4" name="Foliennummernplatzhalter 3">
            <a:extLst>
              <a:ext uri="{FF2B5EF4-FFF2-40B4-BE49-F238E27FC236}">
                <a16:creationId xmlns:a16="http://schemas.microsoft.com/office/drawing/2014/main" id="{AF40C765-6A92-4F73-BC96-54496EC6E3D5}"/>
              </a:ext>
            </a:extLst>
          </p:cNvPr>
          <p:cNvSpPr>
            <a:spLocks noGrp="1"/>
          </p:cNvSpPr>
          <p:nvPr>
            <p:ph type="sldNum" sz="quarter" idx="12"/>
          </p:nvPr>
        </p:nvSpPr>
        <p:spPr/>
        <p:txBody>
          <a:bodyPr/>
          <a:lstStyle/>
          <a:p>
            <a:fld id="{07240774-CFD2-4AB8-B231-46D42DA9185A}" type="slidenum">
              <a:rPr lang="de-DE" smtClean="0"/>
              <a:pPr/>
              <a:t>22</a:t>
            </a:fld>
            <a:endParaRPr lang="de-DE" dirty="0"/>
          </a:p>
        </p:txBody>
      </p:sp>
      <p:pic>
        <p:nvPicPr>
          <p:cNvPr id="5" name="Grafik 4">
            <a:hlinkClick r:id="rId2"/>
            <a:extLst>
              <a:ext uri="{FF2B5EF4-FFF2-40B4-BE49-F238E27FC236}">
                <a16:creationId xmlns:a16="http://schemas.microsoft.com/office/drawing/2014/main" id="{A4C7EBC2-C191-496E-B997-661A147961A7}"/>
              </a:ext>
            </a:extLst>
          </p:cNvPr>
          <p:cNvPicPr>
            <a:picLocks noChangeAspect="1"/>
          </p:cNvPicPr>
          <p:nvPr/>
        </p:nvPicPr>
        <p:blipFill>
          <a:blip r:embed="rId3"/>
          <a:stretch>
            <a:fillRect/>
          </a:stretch>
        </p:blipFill>
        <p:spPr>
          <a:xfrm>
            <a:off x="8554687" y="1193952"/>
            <a:ext cx="2987390" cy="850839"/>
          </a:xfrm>
          <a:prstGeom prst="rect">
            <a:avLst/>
          </a:prstGeom>
        </p:spPr>
      </p:pic>
      <p:pic>
        <p:nvPicPr>
          <p:cNvPr id="7" name="Grafik 6">
            <a:extLst>
              <a:ext uri="{FF2B5EF4-FFF2-40B4-BE49-F238E27FC236}">
                <a16:creationId xmlns:a16="http://schemas.microsoft.com/office/drawing/2014/main" id="{B07080CE-330D-45F3-B939-B7DDB36E293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52214">
            <a:off x="9503900" y="368237"/>
            <a:ext cx="1080000" cy="1080000"/>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84058" y="5710032"/>
            <a:ext cx="380277" cy="380277"/>
          </a:xfrm>
          <a:prstGeom prst="rect">
            <a:avLst/>
          </a:prstGeom>
        </p:spPr>
      </p:pic>
      <p:sp>
        <p:nvSpPr>
          <p:cNvPr id="9" name="Textfeld 6">
            <a:extLst>
              <a:ext uri="{FF2B5EF4-FFF2-40B4-BE49-F238E27FC236}">
                <a16:creationId xmlns:a16="http://schemas.microsoft.com/office/drawing/2014/main" id="{7349B771-4D34-47DB-9F39-A1533703D710}"/>
              </a:ext>
            </a:extLst>
          </p:cNvPr>
          <p:cNvSpPr txBox="1"/>
          <p:nvPr/>
        </p:nvSpPr>
        <p:spPr>
          <a:xfrm>
            <a:off x="4961965" y="5663806"/>
            <a:ext cx="668318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https://www.studierendenwerk-mainz.de/en/buddy</a:t>
            </a:r>
          </a:p>
        </p:txBody>
      </p:sp>
    </p:spTree>
    <p:extLst>
      <p:ext uri="{BB962C8B-B14F-4D97-AF65-F5344CB8AC3E}">
        <p14:creationId xmlns:p14="http://schemas.microsoft.com/office/powerpoint/2010/main" val="78375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C44DF-99B7-4086-9CB9-744234321388}"/>
              </a:ext>
            </a:extLst>
          </p:cNvPr>
          <p:cNvSpPr>
            <a:spLocks noGrp="1"/>
          </p:cNvSpPr>
          <p:nvPr>
            <p:ph type="ctrTitle"/>
          </p:nvPr>
        </p:nvSpPr>
        <p:spPr>
          <a:xfrm>
            <a:off x="498325" y="505297"/>
            <a:ext cx="10169675" cy="943428"/>
          </a:xfrm>
        </p:spPr>
        <p:txBody>
          <a:bodyPr/>
          <a:lstStyle/>
          <a:p>
            <a:r>
              <a:rPr lang="de-DE" dirty="0"/>
              <a:t>Fremde werden freunde</a:t>
            </a:r>
          </a:p>
        </p:txBody>
      </p:sp>
      <p:sp>
        <p:nvSpPr>
          <p:cNvPr id="3" name="Untertitel 2">
            <a:extLst>
              <a:ext uri="{FF2B5EF4-FFF2-40B4-BE49-F238E27FC236}">
                <a16:creationId xmlns:a16="http://schemas.microsoft.com/office/drawing/2014/main" id="{5BA08EED-154F-4009-AD97-09A8F62D8F26}"/>
              </a:ext>
            </a:extLst>
          </p:cNvPr>
          <p:cNvSpPr>
            <a:spLocks noGrp="1"/>
          </p:cNvSpPr>
          <p:nvPr>
            <p:ph type="subTitle" idx="1"/>
          </p:nvPr>
        </p:nvSpPr>
        <p:spPr>
          <a:xfrm>
            <a:off x="498325" y="1552579"/>
            <a:ext cx="11434596" cy="4418970"/>
          </a:xfrm>
        </p:spPr>
        <p:txBody>
          <a:bodyPr>
            <a:normAutofit/>
          </a:bodyPr>
          <a:lstStyle/>
          <a:p>
            <a:r>
              <a:rPr lang="de-DE" sz="2400" b="1" dirty="0"/>
              <a:t>Was ist Fremde werden Freunde? </a:t>
            </a:r>
          </a:p>
          <a:p>
            <a:r>
              <a:rPr lang="de-DE" dirty="0"/>
              <a:t>ist ebenfalls ein Angebot des Studierendenwerks mit dem Ziel, Bürger aus Mainz und Umgebung und internationale Studierende zusammenzubringen. Um den Alltag deutscher Bürger mitzuerleben, reicht der Kontakt zu deutschen Studierenden nicht aus, denn das Leben von Studierenden unterscheidet sich vom Alltagsleben der "normalen" Bürger. </a:t>
            </a:r>
          </a:p>
          <a:p>
            <a:r>
              <a:rPr lang="de-DE" sz="2600" b="1" dirty="0"/>
              <a:t>Wie kann ich mich anmelden?</a:t>
            </a:r>
          </a:p>
          <a:p>
            <a:r>
              <a:rPr lang="de-DE" dirty="0"/>
              <a:t>Du kannst Dich online anmelden unter: https://www.studierendenwerk-mainz.de/internationales/freunde-finden/fremde-werden-freunde/anmeldung/anmeldung-studis</a:t>
            </a:r>
          </a:p>
        </p:txBody>
      </p:sp>
      <p:sp>
        <p:nvSpPr>
          <p:cNvPr id="4" name="Foliennummernplatzhalter 3">
            <a:extLst>
              <a:ext uri="{FF2B5EF4-FFF2-40B4-BE49-F238E27FC236}">
                <a16:creationId xmlns:a16="http://schemas.microsoft.com/office/drawing/2014/main" id="{AF40C765-6A92-4F73-BC96-54496EC6E3D5}"/>
              </a:ext>
            </a:extLst>
          </p:cNvPr>
          <p:cNvSpPr>
            <a:spLocks noGrp="1"/>
          </p:cNvSpPr>
          <p:nvPr>
            <p:ph type="sldNum" sz="quarter" idx="12"/>
          </p:nvPr>
        </p:nvSpPr>
        <p:spPr/>
        <p:txBody>
          <a:bodyPr/>
          <a:lstStyle/>
          <a:p>
            <a:fld id="{07240774-CFD2-4AB8-B231-46D42DA9185A}" type="slidenum">
              <a:rPr lang="de-DE" smtClean="0"/>
              <a:pPr/>
              <a:t>23</a:t>
            </a:fld>
            <a:endParaRPr lang="de-DE" dirty="0"/>
          </a:p>
        </p:txBody>
      </p:sp>
      <p:pic>
        <p:nvPicPr>
          <p:cNvPr id="7" name="Grafik 6">
            <a:extLst>
              <a:ext uri="{FF2B5EF4-FFF2-40B4-BE49-F238E27FC236}">
                <a16:creationId xmlns:a16="http://schemas.microsoft.com/office/drawing/2014/main" id="{B07080CE-330D-45F3-B939-B7DDB36E2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752214">
            <a:off x="9503900" y="368237"/>
            <a:ext cx="1080000" cy="1080000"/>
          </a:xfrm>
          <a:prstGeom prst="rect">
            <a:avLst/>
          </a:prstGeom>
        </p:spPr>
      </p:pic>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44" y="1326345"/>
            <a:ext cx="4257675" cy="638175"/>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9285" y="5588741"/>
            <a:ext cx="380277" cy="380277"/>
          </a:xfrm>
          <a:prstGeom prst="rect">
            <a:avLst/>
          </a:prstGeom>
        </p:spPr>
      </p:pic>
      <p:sp>
        <p:nvSpPr>
          <p:cNvPr id="9" name="Textfeld 6">
            <a:extLst>
              <a:ext uri="{FF2B5EF4-FFF2-40B4-BE49-F238E27FC236}">
                <a16:creationId xmlns:a16="http://schemas.microsoft.com/office/drawing/2014/main" id="{7349B771-4D34-47DB-9F39-A1533703D710}"/>
              </a:ext>
            </a:extLst>
          </p:cNvPr>
          <p:cNvSpPr txBox="1"/>
          <p:nvPr/>
        </p:nvSpPr>
        <p:spPr>
          <a:xfrm>
            <a:off x="1260521" y="5402006"/>
            <a:ext cx="9910204"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https://www.studierendenwerk-mainz.de/internationales/freunde-finden/fremde-werden-freunde/</a:t>
            </a:r>
          </a:p>
        </p:txBody>
      </p:sp>
    </p:spTree>
    <p:extLst>
      <p:ext uri="{BB962C8B-B14F-4D97-AF65-F5344CB8AC3E}">
        <p14:creationId xmlns:p14="http://schemas.microsoft.com/office/powerpoint/2010/main" val="325932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err="1"/>
              <a:t>Sprachcafé</a:t>
            </a:r>
            <a:endParaRPr lang="es-ES" dirty="0"/>
          </a:p>
        </p:txBody>
      </p:sp>
      <p:sp>
        <p:nvSpPr>
          <p:cNvPr id="3" name="Subtitle 2"/>
          <p:cNvSpPr>
            <a:spLocks noGrp="1"/>
          </p:cNvSpPr>
          <p:nvPr>
            <p:ph type="subTitle" idx="1"/>
          </p:nvPr>
        </p:nvSpPr>
        <p:spPr/>
        <p:txBody>
          <a:bodyPr>
            <a:normAutofit lnSpcReduction="10000"/>
          </a:bodyPr>
          <a:lstStyle/>
          <a:p>
            <a:r>
              <a:rPr lang="de-DE" dirty="0"/>
              <a:t>Hier kannst Du Deine Fremdsprachenkenntnisse auffrischen, neue Leute kennenlernen und mehr über Land und Kultur lernen.</a:t>
            </a:r>
          </a:p>
          <a:p>
            <a:r>
              <a:rPr lang="de-DE" dirty="0"/>
              <a:t>Das Prinzip ist einfach: An verschiedenen Tischen werden verschiedene Sprachen gesprochen. Die Sprachtischleiter*innen sind immer mit dabei und bereiten für jede Woche ein neues, spannendes Thema vor.</a:t>
            </a:r>
          </a:p>
          <a:p>
            <a:r>
              <a:rPr lang="de-DE" dirty="0"/>
              <a:t>Das Sprachcafé ist kostenlos und funktioniert ohne Anmeldung. </a:t>
            </a:r>
          </a:p>
          <a:p>
            <a:endParaRPr lang="de-DE" dirty="0"/>
          </a:p>
          <a:p>
            <a:endParaRPr lang="de-DE" dirty="0"/>
          </a:p>
          <a:p>
            <a:r>
              <a:rPr lang="de-DE" dirty="0">
                <a:solidFill>
                  <a:srgbClr val="FF0000"/>
                </a:solidFill>
              </a:rPr>
              <a:t>Aufgrund der Corona-Pandemie </a:t>
            </a:r>
            <a:r>
              <a:rPr lang="de-DE" dirty="0"/>
              <a:t>findet das Sprachcafé in diesem Semester online statt: Während der Vorlesungszeit </a:t>
            </a:r>
            <a:r>
              <a:rPr lang="de-DE" b="1" dirty="0"/>
              <a:t>immer mittwochs von 18-20 Uhr </a:t>
            </a:r>
            <a:endParaRPr lang="de-DE" dirty="0"/>
          </a:p>
          <a:p>
            <a:r>
              <a:rPr lang="de-DE" dirty="0"/>
              <a:t>Einfach unter        	https://discord.com/invite/f2F4Fu5 einloggen und mitmachen!</a:t>
            </a:r>
            <a:endParaRPr lang="de-DE" b="1" dirty="0"/>
          </a:p>
          <a:p>
            <a:endParaRPr lang="de-DE" dirty="0"/>
          </a:p>
          <a:p>
            <a:endParaRPr lang="de-DE"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24</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23005" y="5298140"/>
            <a:ext cx="426384" cy="4263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9463">
            <a:off x="9723798" y="181715"/>
            <a:ext cx="1333403" cy="1333403"/>
          </a:xfrm>
          <a:prstGeom prst="rect">
            <a:avLst/>
          </a:prstGeom>
        </p:spPr>
      </p:pic>
      <p:sp>
        <p:nvSpPr>
          <p:cNvPr id="8" name="Freeform 7"/>
          <p:cNvSpPr/>
          <p:nvPr/>
        </p:nvSpPr>
        <p:spPr>
          <a:xfrm rot="11887459">
            <a:off x="9331188" y="519001"/>
            <a:ext cx="546622" cy="576000"/>
          </a:xfrm>
          <a:custGeom>
            <a:avLst/>
            <a:gdLst>
              <a:gd name="connsiteX0" fmla="*/ 0 w 546622"/>
              <a:gd name="connsiteY0" fmla="*/ 0 h 537882"/>
              <a:gd name="connsiteX1" fmla="*/ 537882 w 546622"/>
              <a:gd name="connsiteY1" fmla="*/ 107576 h 537882"/>
              <a:gd name="connsiteX2" fmla="*/ 282388 w 546622"/>
              <a:gd name="connsiteY2" fmla="*/ 537882 h 537882"/>
            </a:gdLst>
            <a:ahLst/>
            <a:cxnLst>
              <a:cxn ang="0">
                <a:pos x="connsiteX0" y="connsiteY0"/>
              </a:cxn>
              <a:cxn ang="0">
                <a:pos x="connsiteX1" y="connsiteY1"/>
              </a:cxn>
              <a:cxn ang="0">
                <a:pos x="connsiteX2" y="connsiteY2"/>
              </a:cxn>
            </a:cxnLst>
            <a:rect l="l" t="t" r="r" b="b"/>
            <a:pathLst>
              <a:path w="546622" h="537882">
                <a:moveTo>
                  <a:pt x="0" y="0"/>
                </a:moveTo>
                <a:cubicBezTo>
                  <a:pt x="245408" y="8964"/>
                  <a:pt x="490817" y="17929"/>
                  <a:pt x="537882" y="107576"/>
                </a:cubicBezTo>
                <a:cubicBezTo>
                  <a:pt x="584947" y="197223"/>
                  <a:pt x="433667" y="367552"/>
                  <a:pt x="282388" y="537882"/>
                </a:cubicBezTo>
              </a:path>
            </a:pathLst>
          </a:custGeom>
          <a:ln>
            <a:solidFill>
              <a:srgbClr val="C1002A"/>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noFill/>
            </a:endParaRPr>
          </a:p>
        </p:txBody>
      </p:sp>
      <p:sp>
        <p:nvSpPr>
          <p:cNvPr id="9" name="Freeform 8"/>
          <p:cNvSpPr/>
          <p:nvPr/>
        </p:nvSpPr>
        <p:spPr>
          <a:xfrm>
            <a:off x="10999199" y="231001"/>
            <a:ext cx="546622" cy="576000"/>
          </a:xfrm>
          <a:custGeom>
            <a:avLst/>
            <a:gdLst>
              <a:gd name="connsiteX0" fmla="*/ 0 w 546622"/>
              <a:gd name="connsiteY0" fmla="*/ 0 h 537882"/>
              <a:gd name="connsiteX1" fmla="*/ 537882 w 546622"/>
              <a:gd name="connsiteY1" fmla="*/ 107576 h 537882"/>
              <a:gd name="connsiteX2" fmla="*/ 282388 w 546622"/>
              <a:gd name="connsiteY2" fmla="*/ 537882 h 537882"/>
            </a:gdLst>
            <a:ahLst/>
            <a:cxnLst>
              <a:cxn ang="0">
                <a:pos x="connsiteX0" y="connsiteY0"/>
              </a:cxn>
              <a:cxn ang="0">
                <a:pos x="connsiteX1" y="connsiteY1"/>
              </a:cxn>
              <a:cxn ang="0">
                <a:pos x="connsiteX2" y="connsiteY2"/>
              </a:cxn>
            </a:cxnLst>
            <a:rect l="l" t="t" r="r" b="b"/>
            <a:pathLst>
              <a:path w="546622" h="537882">
                <a:moveTo>
                  <a:pt x="0" y="0"/>
                </a:moveTo>
                <a:cubicBezTo>
                  <a:pt x="245408" y="8964"/>
                  <a:pt x="490817" y="17929"/>
                  <a:pt x="537882" y="107576"/>
                </a:cubicBezTo>
                <a:cubicBezTo>
                  <a:pt x="584947" y="197223"/>
                  <a:pt x="433667" y="367552"/>
                  <a:pt x="282388" y="537882"/>
                </a:cubicBezTo>
              </a:path>
            </a:pathLst>
          </a:custGeom>
          <a:ln>
            <a:solidFill>
              <a:srgbClr val="C1002A"/>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noFill/>
            </a:endParaRPr>
          </a:p>
        </p:txBody>
      </p:sp>
    </p:spTree>
    <p:extLst>
      <p:ext uri="{BB962C8B-B14F-4D97-AF65-F5344CB8AC3E}">
        <p14:creationId xmlns:p14="http://schemas.microsoft.com/office/powerpoint/2010/main" val="8367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C44DF-99B7-4086-9CB9-744234321388}"/>
              </a:ext>
            </a:extLst>
          </p:cNvPr>
          <p:cNvSpPr>
            <a:spLocks noGrp="1"/>
          </p:cNvSpPr>
          <p:nvPr>
            <p:ph type="ctrTitle"/>
          </p:nvPr>
        </p:nvSpPr>
        <p:spPr/>
        <p:txBody>
          <a:bodyPr>
            <a:normAutofit fontScale="90000"/>
          </a:bodyPr>
          <a:lstStyle/>
          <a:p>
            <a:r>
              <a:rPr lang="es-ES" dirty="0"/>
              <a:t>SERVICESTELLE FÜR BARRIEFREIES STUDIEREN (SBS)</a:t>
            </a:r>
            <a:endParaRPr lang="de-DE" dirty="0"/>
          </a:p>
        </p:txBody>
      </p:sp>
      <p:sp>
        <p:nvSpPr>
          <p:cNvPr id="3" name="Untertitel 2">
            <a:extLst>
              <a:ext uri="{FF2B5EF4-FFF2-40B4-BE49-F238E27FC236}">
                <a16:creationId xmlns:a16="http://schemas.microsoft.com/office/drawing/2014/main" id="{5BA08EED-154F-4009-AD97-09A8F62D8F26}"/>
              </a:ext>
            </a:extLst>
          </p:cNvPr>
          <p:cNvSpPr>
            <a:spLocks noGrp="1"/>
          </p:cNvSpPr>
          <p:nvPr>
            <p:ph type="subTitle" idx="1"/>
          </p:nvPr>
        </p:nvSpPr>
        <p:spPr/>
        <p:txBody>
          <a:bodyPr>
            <a:normAutofit/>
          </a:bodyPr>
          <a:lstStyle/>
          <a:p>
            <a:r>
              <a:rPr lang="es-ES" dirty="0"/>
              <a:t>	</a:t>
            </a:r>
          </a:p>
          <a:p>
            <a:r>
              <a:rPr lang="de-DE" dirty="0"/>
              <a:t>Du hast eine Behinderung, bist chronisch krank oder hast eine psychische Erkrankung? Die Servicestelle unterstüzt und berät Dich bei persönlichen Problemen, bei Problemen im Studium, rechtlichen Fragen, Organisation und Finanzierung. </a:t>
            </a:r>
          </a:p>
          <a:p>
            <a:endParaRPr lang="de-DE" dirty="0"/>
          </a:p>
          <a:p>
            <a:endParaRPr lang="de-DE" dirty="0"/>
          </a:p>
          <a:p>
            <a:r>
              <a:rPr lang="de-DE" dirty="0"/>
              <a:t>Aufgrund des aktuellen Corona-Virus-Ausbruchs sind die nur telefonisch (+49 6131 39-23085) und per E-Mail (barrierefrei@uni-mainz.de) erreichbar und Konsultationen können per Telefon oder Videochat erfolgen. </a:t>
            </a:r>
            <a:endParaRPr lang="es-ES" dirty="0"/>
          </a:p>
          <a:p>
            <a:endParaRPr lang="de-DE" dirty="0"/>
          </a:p>
        </p:txBody>
      </p:sp>
      <p:sp>
        <p:nvSpPr>
          <p:cNvPr id="4" name="Foliennummernplatzhalter 3">
            <a:extLst>
              <a:ext uri="{FF2B5EF4-FFF2-40B4-BE49-F238E27FC236}">
                <a16:creationId xmlns:a16="http://schemas.microsoft.com/office/drawing/2014/main" id="{AF40C765-6A92-4F73-BC96-54496EC6E3D5}"/>
              </a:ext>
            </a:extLst>
          </p:cNvPr>
          <p:cNvSpPr>
            <a:spLocks noGrp="1"/>
          </p:cNvSpPr>
          <p:nvPr>
            <p:ph type="sldNum" sz="quarter" idx="12"/>
          </p:nvPr>
        </p:nvSpPr>
        <p:spPr/>
        <p:txBody>
          <a:bodyPr/>
          <a:lstStyle/>
          <a:p>
            <a:fld id="{07240774-CFD2-4AB8-B231-46D42DA9185A}" type="slidenum">
              <a:rPr lang="de-DE" smtClean="0"/>
              <a:pPr/>
              <a:t>25</a:t>
            </a:fld>
            <a:endParaRPr lang="de-DE" dirty="0"/>
          </a:p>
        </p:txBody>
      </p:sp>
      <p:sp>
        <p:nvSpPr>
          <p:cNvPr id="5" name="Textfeld 4">
            <a:extLst>
              <a:ext uri="{FF2B5EF4-FFF2-40B4-BE49-F238E27FC236}">
                <a16:creationId xmlns:a16="http://schemas.microsoft.com/office/drawing/2014/main" id="{C633E474-8DCD-4C7C-835A-73623F484018}"/>
              </a:ext>
            </a:extLst>
          </p:cNvPr>
          <p:cNvSpPr txBox="1"/>
          <p:nvPr/>
        </p:nvSpPr>
        <p:spPr>
          <a:xfrm>
            <a:off x="498325" y="5520717"/>
            <a:ext cx="11197047"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https://www.barrierefrei.uni-mainz.de/ </a:t>
            </a:r>
          </a:p>
        </p:txBody>
      </p:sp>
    </p:spTree>
    <p:extLst>
      <p:ext uri="{BB962C8B-B14F-4D97-AF65-F5344CB8AC3E}">
        <p14:creationId xmlns:p14="http://schemas.microsoft.com/office/powerpoint/2010/main" val="336159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dirty="0"/>
              <a:t>FAHRRADFAHREN IN MAINZ </a:t>
            </a:r>
            <a:br>
              <a:rPr lang="es-ES" dirty="0"/>
            </a:br>
            <a:endParaRPr lang="es-ES" dirty="0"/>
          </a:p>
        </p:txBody>
      </p:sp>
      <p:sp>
        <p:nvSpPr>
          <p:cNvPr id="3" name="Subtitle 2"/>
          <p:cNvSpPr>
            <a:spLocks noGrp="1"/>
          </p:cNvSpPr>
          <p:nvPr>
            <p:ph type="subTitle" idx="1"/>
          </p:nvPr>
        </p:nvSpPr>
        <p:spPr>
          <a:xfrm>
            <a:off x="448106" y="1332580"/>
            <a:ext cx="11434596" cy="4418970"/>
          </a:xfrm>
        </p:spPr>
        <p:txBody>
          <a:bodyPr/>
          <a:lstStyle/>
          <a:p>
            <a:r>
              <a:rPr lang="de-DE" dirty="0"/>
              <a:t>Du möchtest ein Fahrrad kaufen? Schaue am besten auf Portalen wie ebay-Kleinanzeigen, auf Aushängen an den schwarzen Brettern oder im Unibike Shop.</a:t>
            </a:r>
          </a:p>
          <a:p>
            <a:endParaRPr lang="es-ES" b="1" dirty="0"/>
          </a:p>
          <a:p>
            <a:r>
              <a:rPr lang="es-ES" b="1" dirty="0" err="1"/>
              <a:t>Mietfahrräder</a:t>
            </a:r>
            <a:endParaRPr lang="es-ES" dirty="0"/>
          </a:p>
          <a:p>
            <a:r>
              <a:rPr lang="de-DE" dirty="0"/>
              <a:t>Um die Mainzer Stadtfahrräder zu nutzen musst Du Dich online anmelden. Die Mietfahrradstationen auf dem Campus siehst Du auf dem Campusplan. </a:t>
            </a:r>
            <a:endParaRPr lang="es-ES"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26</a:t>
            </a:fld>
            <a:endParaRPr lang="de-DE" dirty="0"/>
          </a:p>
        </p:txBody>
      </p:sp>
      <p:sp>
        <p:nvSpPr>
          <p:cNvPr id="6" name="Textfeld 4">
            <a:extLst>
              <a:ext uri="{FF2B5EF4-FFF2-40B4-BE49-F238E27FC236}">
                <a16:creationId xmlns:a16="http://schemas.microsoft.com/office/drawing/2014/main" id="{C633E474-8DCD-4C7C-835A-73623F484018}"/>
              </a:ext>
            </a:extLst>
          </p:cNvPr>
          <p:cNvSpPr txBox="1"/>
          <p:nvPr/>
        </p:nvSpPr>
        <p:spPr>
          <a:xfrm>
            <a:off x="498325" y="5520717"/>
            <a:ext cx="11197047"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https://www.mainzer-mobilitaet.de/mehr-mobilitaet/meinrad</a:t>
            </a:r>
          </a:p>
        </p:txBody>
      </p:sp>
      <p:pic>
        <p:nvPicPr>
          <p:cNvPr id="5" name="Picture 4" descr="File:Fahrrad aus Zusatzzeichen 1000-32.svg - Wikimedia Common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05136" y="3751729"/>
            <a:ext cx="2162864" cy="1768988"/>
          </a:xfrm>
          <a:prstGeom prst="rect">
            <a:avLst/>
          </a:prstGeom>
        </p:spPr>
      </p:pic>
    </p:spTree>
    <p:extLst>
      <p:ext uri="{BB962C8B-B14F-4D97-AF65-F5344CB8AC3E}">
        <p14:creationId xmlns:p14="http://schemas.microsoft.com/office/powerpoint/2010/main" val="109182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E263D8-18ED-4984-A6BC-A9F67AB1CC64}"/>
              </a:ext>
            </a:extLst>
          </p:cNvPr>
          <p:cNvSpPr>
            <a:spLocks noGrp="1"/>
          </p:cNvSpPr>
          <p:nvPr>
            <p:ph type="sldNum" sz="quarter" idx="12"/>
          </p:nvPr>
        </p:nvSpPr>
        <p:spPr/>
        <p:txBody>
          <a:bodyPr/>
          <a:lstStyle/>
          <a:p>
            <a:fld id="{07240774-CFD2-4AB8-B231-46D42DA9185A}" type="slidenum">
              <a:rPr lang="de-DE" smtClean="0"/>
              <a:pPr/>
              <a:t>27</a:t>
            </a:fld>
            <a:endParaRPr lang="de-DE" dirty="0"/>
          </a:p>
        </p:txBody>
      </p:sp>
      <p:sp>
        <p:nvSpPr>
          <p:cNvPr id="3" name="Titel 2">
            <a:extLst>
              <a:ext uri="{FF2B5EF4-FFF2-40B4-BE49-F238E27FC236}">
                <a16:creationId xmlns:a16="http://schemas.microsoft.com/office/drawing/2014/main" id="{F766B14B-1CB0-4428-A59F-6401C6E47E46}"/>
              </a:ext>
            </a:extLst>
          </p:cNvPr>
          <p:cNvSpPr>
            <a:spLocks noGrp="1"/>
          </p:cNvSpPr>
          <p:nvPr>
            <p:ph type="ctrTitle"/>
          </p:nvPr>
        </p:nvSpPr>
        <p:spPr>
          <a:xfrm>
            <a:off x="6576291" y="990612"/>
            <a:ext cx="5366327" cy="2066624"/>
          </a:xfrm>
        </p:spPr>
        <p:txBody>
          <a:bodyPr>
            <a:normAutofit fontScale="90000"/>
          </a:bodyPr>
          <a:lstStyle/>
          <a:p>
            <a:r>
              <a:rPr lang="de-DE" dirty="0"/>
              <a:t>Johannes Gutenberg- Universität Mainz</a:t>
            </a:r>
            <a:br>
              <a:rPr lang="de-DE" dirty="0"/>
            </a:br>
            <a:r>
              <a:rPr lang="de-DE" dirty="0"/>
              <a:t>Abteilung internationales</a:t>
            </a:r>
            <a:br>
              <a:rPr lang="de-DE" dirty="0"/>
            </a:br>
            <a:r>
              <a:rPr lang="de-DE" dirty="0"/>
              <a:t>Referat Welcome</a:t>
            </a:r>
            <a:br>
              <a:rPr lang="de-DE" dirty="0"/>
            </a:br>
            <a:r>
              <a:rPr lang="de-DE" dirty="0"/>
              <a:t>Studienbegleitprogramm</a:t>
            </a:r>
          </a:p>
        </p:txBody>
      </p:sp>
      <p:sp>
        <p:nvSpPr>
          <p:cNvPr id="4" name="Untertitel 3">
            <a:extLst>
              <a:ext uri="{FF2B5EF4-FFF2-40B4-BE49-F238E27FC236}">
                <a16:creationId xmlns:a16="http://schemas.microsoft.com/office/drawing/2014/main" id="{746D3EC1-B962-4233-9366-CFDF86E72B93}"/>
              </a:ext>
            </a:extLst>
          </p:cNvPr>
          <p:cNvSpPr>
            <a:spLocks noGrp="1"/>
          </p:cNvSpPr>
          <p:nvPr>
            <p:ph type="subTitle" idx="1"/>
          </p:nvPr>
        </p:nvSpPr>
        <p:spPr/>
        <p:txBody>
          <a:bodyPr/>
          <a:lstStyle/>
          <a:p>
            <a:r>
              <a:rPr lang="de-DE" dirty="0"/>
              <a:t>service@international.uni-mainz.de</a:t>
            </a:r>
          </a:p>
        </p:txBody>
      </p:sp>
    </p:spTree>
    <p:extLst>
      <p:ext uri="{BB962C8B-B14F-4D97-AF65-F5344CB8AC3E}">
        <p14:creationId xmlns:p14="http://schemas.microsoft.com/office/powerpoint/2010/main" val="336353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F52D-573C-4687-ADA5-DA36ED0DB6BA}"/>
              </a:ext>
            </a:extLst>
          </p:cNvPr>
          <p:cNvSpPr>
            <a:spLocks noGrp="1"/>
          </p:cNvSpPr>
          <p:nvPr>
            <p:ph type="ctrTitle"/>
          </p:nvPr>
        </p:nvSpPr>
        <p:spPr>
          <a:noFill/>
        </p:spPr>
        <p:txBody>
          <a:bodyPr vert="horz" lIns="91439" tIns="45719" rIns="91439" bIns="45719" rtlCol="0" anchor="t" anchorCtr="0">
            <a:normAutofit/>
          </a:bodyPr>
          <a:lstStyle/>
          <a:p>
            <a:r>
              <a:rPr lang="de-DE" dirty="0"/>
              <a:t>Visum &amp; Einreise</a:t>
            </a:r>
          </a:p>
        </p:txBody>
      </p:sp>
      <p:sp>
        <p:nvSpPr>
          <p:cNvPr id="3" name="Untertitel 2">
            <a:extLst>
              <a:ext uri="{FF2B5EF4-FFF2-40B4-BE49-F238E27FC236}">
                <a16:creationId xmlns:a16="http://schemas.microsoft.com/office/drawing/2014/main" id="{B222114B-DBFF-45AC-B319-5BEC6A68F136}"/>
              </a:ext>
            </a:extLst>
          </p:cNvPr>
          <p:cNvSpPr>
            <a:spLocks noGrp="1"/>
          </p:cNvSpPr>
          <p:nvPr>
            <p:ph type="subTitle" idx="1"/>
          </p:nvPr>
        </p:nvSpPr>
        <p:spPr>
          <a:xfrm>
            <a:off x="498327" y="1383030"/>
            <a:ext cx="11195352" cy="4297680"/>
          </a:xfrm>
        </p:spPr>
        <p:txBody>
          <a:bodyPr/>
          <a:lstStyle/>
          <a:p>
            <a:r>
              <a:rPr lang="de-DE" dirty="0"/>
              <a:t>Ob Du als internationaler Studierender ein Visum für Deutschland brauchst, hängt davon ab, aus welchem Land Du kommst und wie lange Du in Deutschland bleiben willst. VERBINDLICHE Informationen zur Visumspflicht erhältst Du bei der deutschen Botschaft oder dem deutschen Konsulat in Deinem Heimatland. </a:t>
            </a:r>
          </a:p>
          <a:p>
            <a:endParaRPr lang="de-DE" dirty="0"/>
          </a:p>
        </p:txBody>
      </p:sp>
      <p:sp>
        <p:nvSpPr>
          <p:cNvPr id="4" name="Foliennummernplatzhalter 3">
            <a:extLst>
              <a:ext uri="{FF2B5EF4-FFF2-40B4-BE49-F238E27FC236}">
                <a16:creationId xmlns:a16="http://schemas.microsoft.com/office/drawing/2014/main" id="{65349C10-0434-4E05-9DF5-5A654CC460AD}"/>
              </a:ext>
            </a:extLst>
          </p:cNvPr>
          <p:cNvSpPr>
            <a:spLocks noGrp="1"/>
          </p:cNvSpPr>
          <p:nvPr>
            <p:ph type="sldNum" sz="quarter" idx="12"/>
          </p:nvPr>
        </p:nvSpPr>
        <p:spPr/>
        <p:txBody>
          <a:bodyPr/>
          <a:lstStyle/>
          <a:p>
            <a:fld id="{07240774-CFD2-4AB8-B231-46D42DA9185A}" type="slidenum">
              <a:rPr lang="de-DE" smtClean="0"/>
              <a:pPr/>
              <a:t>3</a:t>
            </a:fld>
            <a:endParaRPr lang="de-DE" dirty="0"/>
          </a:p>
        </p:txBody>
      </p:sp>
      <p:pic>
        <p:nvPicPr>
          <p:cNvPr id="7" name="Grafik 6" descr="Koffer">
            <a:extLst>
              <a:ext uri="{FF2B5EF4-FFF2-40B4-BE49-F238E27FC236}">
                <a16:creationId xmlns:a16="http://schemas.microsoft.com/office/drawing/2014/main" id="{D6939C3C-9D61-4B39-901D-23A65679F2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7510" y="210675"/>
            <a:ext cx="1260979" cy="1260979"/>
          </a:xfrm>
          <a:prstGeom prst="rect">
            <a:avLst/>
          </a:prstGeom>
        </p:spPr>
      </p:pic>
      <p:sp>
        <p:nvSpPr>
          <p:cNvPr id="6" name="Textfeld 5">
            <a:extLst>
              <a:ext uri="{FF2B5EF4-FFF2-40B4-BE49-F238E27FC236}">
                <a16:creationId xmlns:a16="http://schemas.microsoft.com/office/drawing/2014/main" id="{5780DF35-CBD7-4437-AB51-9E6525232A86}"/>
              </a:ext>
            </a:extLst>
          </p:cNvPr>
          <p:cNvSpPr txBox="1"/>
          <p:nvPr/>
        </p:nvSpPr>
        <p:spPr>
          <a:xfrm>
            <a:off x="606485" y="5379511"/>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https://www.auswaertiges-amt.de/de/ReiseUndSicherheit/deutsche-auslandsvertretungen</a:t>
            </a:r>
          </a:p>
        </p:txBody>
      </p:sp>
      <p:sp>
        <p:nvSpPr>
          <p:cNvPr id="10" name="Textfeld 9">
            <a:extLst>
              <a:ext uri="{FF2B5EF4-FFF2-40B4-BE49-F238E27FC236}">
                <a16:creationId xmlns:a16="http://schemas.microsoft.com/office/drawing/2014/main" id="{72ED9DFC-0EA1-403E-8CF9-BC51E67766A5}"/>
              </a:ext>
            </a:extLst>
          </p:cNvPr>
          <p:cNvSpPr txBox="1"/>
          <p:nvPr/>
        </p:nvSpPr>
        <p:spPr>
          <a:xfrm>
            <a:off x="606485" y="4491364"/>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https://www.auswaertiges-amt.de/de/service/visa-und-aufenthalt/visabestimmungen-allgemein</a:t>
            </a:r>
          </a:p>
        </p:txBody>
      </p:sp>
      <p:sp>
        <p:nvSpPr>
          <p:cNvPr id="12" name="Textfeld 11">
            <a:extLst>
              <a:ext uri="{FF2B5EF4-FFF2-40B4-BE49-F238E27FC236}">
                <a16:creationId xmlns:a16="http://schemas.microsoft.com/office/drawing/2014/main" id="{E22B3EB1-AC08-4B2B-A121-C3FB3556143A}"/>
              </a:ext>
            </a:extLst>
          </p:cNvPr>
          <p:cNvSpPr txBox="1"/>
          <p:nvPr/>
        </p:nvSpPr>
        <p:spPr>
          <a:xfrm>
            <a:off x="606485" y="3631792"/>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https://www.study-in-germany.de/de/studium-planen/voraussetzungen/visum_26604.php</a:t>
            </a:r>
          </a:p>
        </p:txBody>
      </p:sp>
    </p:spTree>
    <p:extLst>
      <p:ext uri="{BB962C8B-B14F-4D97-AF65-F5344CB8AC3E}">
        <p14:creationId xmlns:p14="http://schemas.microsoft.com/office/powerpoint/2010/main" val="64937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F52D-573C-4687-ADA5-DA36ED0DB6BA}"/>
              </a:ext>
            </a:extLst>
          </p:cNvPr>
          <p:cNvSpPr>
            <a:spLocks noGrp="1"/>
          </p:cNvSpPr>
          <p:nvPr>
            <p:ph type="ctrTitle"/>
          </p:nvPr>
        </p:nvSpPr>
        <p:spPr>
          <a:noFill/>
        </p:spPr>
        <p:txBody>
          <a:bodyPr vert="horz" lIns="91439" tIns="45719" rIns="91439" bIns="45719" rtlCol="0" anchor="t" anchorCtr="0">
            <a:normAutofit/>
          </a:bodyPr>
          <a:lstStyle/>
          <a:p>
            <a:r>
              <a:rPr lang="de-DE" dirty="0"/>
              <a:t>Finanzierungsnachweis</a:t>
            </a:r>
          </a:p>
        </p:txBody>
      </p:sp>
      <p:sp>
        <p:nvSpPr>
          <p:cNvPr id="3" name="Untertitel 2">
            <a:extLst>
              <a:ext uri="{FF2B5EF4-FFF2-40B4-BE49-F238E27FC236}">
                <a16:creationId xmlns:a16="http://schemas.microsoft.com/office/drawing/2014/main" id="{B222114B-DBFF-45AC-B319-5BEC6A68F136}"/>
              </a:ext>
            </a:extLst>
          </p:cNvPr>
          <p:cNvSpPr>
            <a:spLocks noGrp="1"/>
          </p:cNvSpPr>
          <p:nvPr>
            <p:ph type="subTitle" idx="1"/>
          </p:nvPr>
        </p:nvSpPr>
        <p:spPr>
          <a:xfrm>
            <a:off x="498327" y="1383030"/>
            <a:ext cx="11195352" cy="4297680"/>
          </a:xfrm>
        </p:spPr>
        <p:txBody>
          <a:bodyPr/>
          <a:lstStyle/>
          <a:p>
            <a:r>
              <a:rPr lang="de-DE" dirty="0"/>
              <a:t>Bevor Du Dein Studium beginnst, musst Du nachweisen, dass Du genügend Geld hast. Dies sind im Moment 10.236,-- EUR für ein Jahr.</a:t>
            </a:r>
          </a:p>
        </p:txBody>
      </p:sp>
      <p:sp>
        <p:nvSpPr>
          <p:cNvPr id="4" name="Foliennummernplatzhalter 3">
            <a:extLst>
              <a:ext uri="{FF2B5EF4-FFF2-40B4-BE49-F238E27FC236}">
                <a16:creationId xmlns:a16="http://schemas.microsoft.com/office/drawing/2014/main" id="{8C4930F7-3897-4A43-998A-14F9057DBE3C}"/>
              </a:ext>
            </a:extLst>
          </p:cNvPr>
          <p:cNvSpPr>
            <a:spLocks noGrp="1"/>
          </p:cNvSpPr>
          <p:nvPr>
            <p:ph type="sldNum" sz="quarter" idx="12"/>
          </p:nvPr>
        </p:nvSpPr>
        <p:spPr/>
        <p:txBody>
          <a:bodyPr/>
          <a:lstStyle/>
          <a:p>
            <a:fld id="{07240774-CFD2-4AB8-B231-46D42DA9185A}" type="slidenum">
              <a:rPr lang="de-DE" smtClean="0"/>
              <a:pPr/>
              <a:t>4</a:t>
            </a:fld>
            <a:endParaRPr lang="de-DE" dirty="0"/>
          </a:p>
        </p:txBody>
      </p:sp>
      <p:pic>
        <p:nvPicPr>
          <p:cNvPr id="7" name="Grafik 6" descr="Koffer">
            <a:extLst>
              <a:ext uri="{FF2B5EF4-FFF2-40B4-BE49-F238E27FC236}">
                <a16:creationId xmlns:a16="http://schemas.microsoft.com/office/drawing/2014/main" id="{D6939C3C-9D61-4B39-901D-23A65679F2B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2179" y="382122"/>
            <a:ext cx="987710" cy="987710"/>
          </a:xfrm>
          <a:prstGeom prst="rect">
            <a:avLst/>
          </a:prstGeom>
        </p:spPr>
      </p:pic>
      <p:sp>
        <p:nvSpPr>
          <p:cNvPr id="10" name="Textfeld 9">
            <a:extLst>
              <a:ext uri="{FF2B5EF4-FFF2-40B4-BE49-F238E27FC236}">
                <a16:creationId xmlns:a16="http://schemas.microsoft.com/office/drawing/2014/main" id="{72ED9DFC-0EA1-403E-8CF9-BC51E67766A5}"/>
              </a:ext>
            </a:extLst>
          </p:cNvPr>
          <p:cNvSpPr txBox="1"/>
          <p:nvPr/>
        </p:nvSpPr>
        <p:spPr>
          <a:xfrm>
            <a:off x="606486" y="5707106"/>
            <a:ext cx="1055292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https://www.auswaertiges-amt.de/de/sperrkonto/375488</a:t>
            </a:r>
          </a:p>
        </p:txBody>
      </p:sp>
      <p:sp>
        <p:nvSpPr>
          <p:cNvPr id="12" name="Textfeld 11">
            <a:extLst>
              <a:ext uri="{FF2B5EF4-FFF2-40B4-BE49-F238E27FC236}">
                <a16:creationId xmlns:a16="http://schemas.microsoft.com/office/drawing/2014/main" id="{E22B3EB1-AC08-4B2B-A121-C3FB3556143A}"/>
              </a:ext>
            </a:extLst>
          </p:cNvPr>
          <p:cNvSpPr txBox="1"/>
          <p:nvPr/>
        </p:nvSpPr>
        <p:spPr>
          <a:xfrm>
            <a:off x="606485" y="4849713"/>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https://www.study-in-germany.de/de/studium-planen/voraussetzungen/finanzierungsnachweis_27533.php</a:t>
            </a:r>
          </a:p>
        </p:txBody>
      </p:sp>
      <p:pic>
        <p:nvPicPr>
          <p:cNvPr id="5" name="Grafik 4" descr="Münzen">
            <a:extLst>
              <a:ext uri="{FF2B5EF4-FFF2-40B4-BE49-F238E27FC236}">
                <a16:creationId xmlns:a16="http://schemas.microsoft.com/office/drawing/2014/main" id="{1F7A95C4-AE08-4AFB-A7C4-9F0B401B0F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0869" y="2167150"/>
            <a:ext cx="1732188" cy="1732188"/>
          </a:xfrm>
          <a:prstGeom prst="rect">
            <a:avLst/>
          </a:prstGeom>
        </p:spPr>
      </p:pic>
    </p:spTree>
    <p:extLst>
      <p:ext uri="{BB962C8B-B14F-4D97-AF65-F5344CB8AC3E}">
        <p14:creationId xmlns:p14="http://schemas.microsoft.com/office/powerpoint/2010/main" val="37301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FD53B-DE7E-42DC-9D36-BF5DF8CFFEC5}"/>
              </a:ext>
            </a:extLst>
          </p:cNvPr>
          <p:cNvSpPr>
            <a:spLocks noGrp="1"/>
          </p:cNvSpPr>
          <p:nvPr>
            <p:ph type="ctrTitle"/>
          </p:nvPr>
        </p:nvSpPr>
        <p:spPr>
          <a:xfrm>
            <a:off x="498325" y="532191"/>
            <a:ext cx="8564993" cy="943428"/>
          </a:xfrm>
        </p:spPr>
        <p:txBody>
          <a:bodyPr>
            <a:normAutofit fontScale="90000"/>
          </a:bodyPr>
          <a:lstStyle/>
          <a:p>
            <a:r>
              <a:rPr lang="de-DE" dirty="0"/>
              <a:t>Wohnsitz Anmelden beim bürgeramt</a:t>
            </a:r>
          </a:p>
        </p:txBody>
      </p:sp>
      <p:sp>
        <p:nvSpPr>
          <p:cNvPr id="3" name="Untertitel 2">
            <a:extLst>
              <a:ext uri="{FF2B5EF4-FFF2-40B4-BE49-F238E27FC236}">
                <a16:creationId xmlns:a16="http://schemas.microsoft.com/office/drawing/2014/main" id="{E6FB5FC9-A70A-4B6A-9D28-F58474B65A01}"/>
              </a:ext>
            </a:extLst>
          </p:cNvPr>
          <p:cNvSpPr>
            <a:spLocks noGrp="1"/>
          </p:cNvSpPr>
          <p:nvPr>
            <p:ph type="subTitle" idx="1"/>
          </p:nvPr>
        </p:nvSpPr>
        <p:spPr>
          <a:xfrm>
            <a:off x="297237" y="1860228"/>
            <a:ext cx="8228198" cy="3460585"/>
          </a:xfrm>
        </p:spPr>
        <p:txBody>
          <a:bodyPr>
            <a:noAutofit/>
          </a:bodyPr>
          <a:lstStyle/>
          <a:p>
            <a:pPr fontAlgn="base"/>
            <a:r>
              <a:rPr lang="de-DE" sz="2400" dirty="0"/>
              <a:t>In Deutschland besteht eine allgemeine Meldepflicht</a:t>
            </a:r>
            <a:r>
              <a:rPr lang="en-US" sz="2400" b="1" dirty="0"/>
              <a:t>; </a:t>
            </a:r>
            <a:r>
              <a:rPr lang="de-DE" sz="2400" dirty="0"/>
              <a:t>der Wohnsitz ist innerhalb von </a:t>
            </a:r>
            <a:r>
              <a:rPr lang="de-DE" sz="2400" b="1" dirty="0"/>
              <a:t>14 Tagen </a:t>
            </a:r>
            <a:r>
              <a:rPr lang="de-DE" sz="2400" dirty="0"/>
              <a:t>ab dem Bezug der Wohnung anzumelden. Eine </a:t>
            </a:r>
            <a:r>
              <a:rPr lang="de-DE" sz="2400" b="1" dirty="0"/>
              <a:t>Wohnungsgeberbestätigung</a:t>
            </a:r>
            <a:r>
              <a:rPr lang="de-DE" sz="2400" dirty="0"/>
              <a:t> über den Tag des Einzugs ist vorzulegen.</a:t>
            </a:r>
          </a:p>
          <a:p>
            <a:pPr fontAlgn="base"/>
            <a:endParaRPr lang="de-DE" sz="2400" dirty="0"/>
          </a:p>
          <a:p>
            <a:pPr fontAlgn="base"/>
            <a:r>
              <a:rPr lang="es-ES" sz="2400" dirty="0"/>
              <a:t>Online-</a:t>
            </a:r>
            <a:r>
              <a:rPr lang="es-ES" sz="2400" dirty="0" err="1"/>
              <a:t>Terminvereinbarung</a:t>
            </a:r>
            <a:r>
              <a:rPr lang="es-ES" sz="2400" dirty="0"/>
              <a:t>:</a:t>
            </a:r>
          </a:p>
          <a:p>
            <a:pPr fontAlgn="base"/>
            <a:endParaRPr lang="es-ES" sz="2400" dirty="0"/>
          </a:p>
          <a:p>
            <a:pPr fontAlgn="base"/>
            <a:endParaRPr lang="en-US" sz="2400" dirty="0"/>
          </a:p>
        </p:txBody>
      </p:sp>
      <p:sp>
        <p:nvSpPr>
          <p:cNvPr id="5" name="Foliennummernplatzhalter 4">
            <a:extLst>
              <a:ext uri="{FF2B5EF4-FFF2-40B4-BE49-F238E27FC236}">
                <a16:creationId xmlns:a16="http://schemas.microsoft.com/office/drawing/2014/main" id="{89929DCB-F8C9-4EF4-BB2B-B70E1A972444}"/>
              </a:ext>
            </a:extLst>
          </p:cNvPr>
          <p:cNvSpPr>
            <a:spLocks noGrp="1"/>
          </p:cNvSpPr>
          <p:nvPr>
            <p:ph type="sldNum" sz="quarter" idx="12"/>
          </p:nvPr>
        </p:nvSpPr>
        <p:spPr/>
        <p:txBody>
          <a:bodyPr/>
          <a:lstStyle/>
          <a:p>
            <a:fld id="{07240774-CFD2-4AB8-B231-46D42DA9185A}" type="slidenum">
              <a:rPr lang="de-DE" smtClean="0"/>
              <a:pPr/>
              <a:t>5</a:t>
            </a:fld>
            <a:endParaRPr lang="de-DE" dirty="0"/>
          </a:p>
        </p:txBody>
      </p:sp>
      <p:sp>
        <p:nvSpPr>
          <p:cNvPr id="4" name="Textfeld 3">
            <a:extLst>
              <a:ext uri="{FF2B5EF4-FFF2-40B4-BE49-F238E27FC236}">
                <a16:creationId xmlns:a16="http://schemas.microsoft.com/office/drawing/2014/main" id="{7D978CC1-4059-4111-A9AB-E00A1C9972A3}"/>
              </a:ext>
            </a:extLst>
          </p:cNvPr>
          <p:cNvSpPr txBox="1"/>
          <p:nvPr/>
        </p:nvSpPr>
        <p:spPr>
          <a:xfrm>
            <a:off x="8404413" y="3340548"/>
            <a:ext cx="3348317" cy="2677656"/>
          </a:xfrm>
          <a:custGeom>
            <a:avLst/>
            <a:gdLst>
              <a:gd name="connsiteX0" fmla="*/ 0 w 3348317"/>
              <a:gd name="connsiteY0" fmla="*/ 0 h 2677656"/>
              <a:gd name="connsiteX1" fmla="*/ 625019 w 3348317"/>
              <a:gd name="connsiteY1" fmla="*/ 0 h 2677656"/>
              <a:gd name="connsiteX2" fmla="*/ 1216555 w 3348317"/>
              <a:gd name="connsiteY2" fmla="*/ 0 h 2677656"/>
              <a:gd name="connsiteX3" fmla="*/ 1774608 w 3348317"/>
              <a:gd name="connsiteY3" fmla="*/ 0 h 2677656"/>
              <a:gd name="connsiteX4" fmla="*/ 2332661 w 3348317"/>
              <a:gd name="connsiteY4" fmla="*/ 0 h 2677656"/>
              <a:gd name="connsiteX5" fmla="*/ 3348317 w 3348317"/>
              <a:gd name="connsiteY5" fmla="*/ 0 h 2677656"/>
              <a:gd name="connsiteX6" fmla="*/ 3348317 w 3348317"/>
              <a:gd name="connsiteY6" fmla="*/ 562308 h 2677656"/>
              <a:gd name="connsiteX7" fmla="*/ 3348317 w 3348317"/>
              <a:gd name="connsiteY7" fmla="*/ 1044286 h 2677656"/>
              <a:gd name="connsiteX8" fmla="*/ 3348317 w 3348317"/>
              <a:gd name="connsiteY8" fmla="*/ 1606594 h 2677656"/>
              <a:gd name="connsiteX9" fmla="*/ 3348317 w 3348317"/>
              <a:gd name="connsiteY9" fmla="*/ 2061795 h 2677656"/>
              <a:gd name="connsiteX10" fmla="*/ 3348317 w 3348317"/>
              <a:gd name="connsiteY10" fmla="*/ 2677656 h 2677656"/>
              <a:gd name="connsiteX11" fmla="*/ 2857231 w 3348317"/>
              <a:gd name="connsiteY11" fmla="*/ 2677656 h 2677656"/>
              <a:gd name="connsiteX12" fmla="*/ 2232211 w 3348317"/>
              <a:gd name="connsiteY12" fmla="*/ 2677656 h 2677656"/>
              <a:gd name="connsiteX13" fmla="*/ 1707642 w 3348317"/>
              <a:gd name="connsiteY13" fmla="*/ 2677656 h 2677656"/>
              <a:gd name="connsiteX14" fmla="*/ 1082622 w 3348317"/>
              <a:gd name="connsiteY14" fmla="*/ 2677656 h 2677656"/>
              <a:gd name="connsiteX15" fmla="*/ 591536 w 3348317"/>
              <a:gd name="connsiteY15" fmla="*/ 2677656 h 2677656"/>
              <a:gd name="connsiteX16" fmla="*/ 0 w 3348317"/>
              <a:gd name="connsiteY16" fmla="*/ 2677656 h 2677656"/>
              <a:gd name="connsiteX17" fmla="*/ 0 w 3348317"/>
              <a:gd name="connsiteY17" fmla="*/ 2222454 h 2677656"/>
              <a:gd name="connsiteX18" fmla="*/ 0 w 3348317"/>
              <a:gd name="connsiteY18" fmla="*/ 1767253 h 2677656"/>
              <a:gd name="connsiteX19" fmla="*/ 0 w 3348317"/>
              <a:gd name="connsiteY19" fmla="*/ 1312051 h 2677656"/>
              <a:gd name="connsiteX20" fmla="*/ 0 w 3348317"/>
              <a:gd name="connsiteY20" fmla="*/ 722967 h 2677656"/>
              <a:gd name="connsiteX21" fmla="*/ 0 w 3348317"/>
              <a:gd name="connsiteY21"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8317" h="2677656" fill="none" extrusionOk="0">
                <a:moveTo>
                  <a:pt x="0" y="0"/>
                </a:moveTo>
                <a:cubicBezTo>
                  <a:pt x="245676" y="-39821"/>
                  <a:pt x="455682" y="62718"/>
                  <a:pt x="625019" y="0"/>
                </a:cubicBezTo>
                <a:cubicBezTo>
                  <a:pt x="794356" y="-62718"/>
                  <a:pt x="1067268" y="22873"/>
                  <a:pt x="1216555" y="0"/>
                </a:cubicBezTo>
                <a:cubicBezTo>
                  <a:pt x="1365842" y="-22873"/>
                  <a:pt x="1590144" y="57300"/>
                  <a:pt x="1774608" y="0"/>
                </a:cubicBezTo>
                <a:cubicBezTo>
                  <a:pt x="1959072" y="-57300"/>
                  <a:pt x="2150468" y="6526"/>
                  <a:pt x="2332661" y="0"/>
                </a:cubicBezTo>
                <a:cubicBezTo>
                  <a:pt x="2514854" y="-6526"/>
                  <a:pt x="2929723" y="63412"/>
                  <a:pt x="3348317" y="0"/>
                </a:cubicBezTo>
                <a:cubicBezTo>
                  <a:pt x="3393984" y="265598"/>
                  <a:pt x="3347739" y="302603"/>
                  <a:pt x="3348317" y="562308"/>
                </a:cubicBezTo>
                <a:cubicBezTo>
                  <a:pt x="3348895" y="822013"/>
                  <a:pt x="3302457" y="828849"/>
                  <a:pt x="3348317" y="1044286"/>
                </a:cubicBezTo>
                <a:cubicBezTo>
                  <a:pt x="3394177" y="1259723"/>
                  <a:pt x="3335627" y="1352184"/>
                  <a:pt x="3348317" y="1606594"/>
                </a:cubicBezTo>
                <a:cubicBezTo>
                  <a:pt x="3361007" y="1861004"/>
                  <a:pt x="3322856" y="1958254"/>
                  <a:pt x="3348317" y="2061795"/>
                </a:cubicBezTo>
                <a:cubicBezTo>
                  <a:pt x="3373778" y="2165336"/>
                  <a:pt x="3323978" y="2468467"/>
                  <a:pt x="3348317" y="2677656"/>
                </a:cubicBezTo>
                <a:cubicBezTo>
                  <a:pt x="3229673" y="2702879"/>
                  <a:pt x="3100459" y="2648995"/>
                  <a:pt x="2857231" y="2677656"/>
                </a:cubicBezTo>
                <a:cubicBezTo>
                  <a:pt x="2614003" y="2706317"/>
                  <a:pt x="2506996" y="2630388"/>
                  <a:pt x="2232211" y="2677656"/>
                </a:cubicBezTo>
                <a:cubicBezTo>
                  <a:pt x="1957426" y="2724924"/>
                  <a:pt x="1903797" y="2670259"/>
                  <a:pt x="1707642" y="2677656"/>
                </a:cubicBezTo>
                <a:cubicBezTo>
                  <a:pt x="1511487" y="2685053"/>
                  <a:pt x="1268962" y="2675007"/>
                  <a:pt x="1082622" y="2677656"/>
                </a:cubicBezTo>
                <a:cubicBezTo>
                  <a:pt x="896282" y="2680305"/>
                  <a:pt x="794841" y="2673004"/>
                  <a:pt x="591536" y="2677656"/>
                </a:cubicBezTo>
                <a:cubicBezTo>
                  <a:pt x="388231" y="2682308"/>
                  <a:pt x="175523" y="2663289"/>
                  <a:pt x="0" y="2677656"/>
                </a:cubicBezTo>
                <a:cubicBezTo>
                  <a:pt x="-39908" y="2566335"/>
                  <a:pt x="881" y="2413951"/>
                  <a:pt x="0" y="2222454"/>
                </a:cubicBezTo>
                <a:cubicBezTo>
                  <a:pt x="-881" y="2030957"/>
                  <a:pt x="956" y="1926786"/>
                  <a:pt x="0" y="1767253"/>
                </a:cubicBezTo>
                <a:cubicBezTo>
                  <a:pt x="-956" y="1607720"/>
                  <a:pt x="25097" y="1445713"/>
                  <a:pt x="0" y="1312051"/>
                </a:cubicBezTo>
                <a:cubicBezTo>
                  <a:pt x="-25097" y="1178389"/>
                  <a:pt x="69973" y="971373"/>
                  <a:pt x="0" y="722967"/>
                </a:cubicBezTo>
                <a:cubicBezTo>
                  <a:pt x="-69973" y="474561"/>
                  <a:pt x="83608" y="192086"/>
                  <a:pt x="0" y="0"/>
                </a:cubicBezTo>
                <a:close/>
              </a:path>
              <a:path w="3348317" h="2677656" stroke="0" extrusionOk="0">
                <a:moveTo>
                  <a:pt x="0" y="0"/>
                </a:moveTo>
                <a:cubicBezTo>
                  <a:pt x="208343" y="-40523"/>
                  <a:pt x="352021" y="1593"/>
                  <a:pt x="524570" y="0"/>
                </a:cubicBezTo>
                <a:cubicBezTo>
                  <a:pt x="697119" y="-1593"/>
                  <a:pt x="889416" y="48045"/>
                  <a:pt x="982173" y="0"/>
                </a:cubicBezTo>
                <a:cubicBezTo>
                  <a:pt x="1074930" y="-48045"/>
                  <a:pt x="1392890" y="57219"/>
                  <a:pt x="1607192" y="0"/>
                </a:cubicBezTo>
                <a:cubicBezTo>
                  <a:pt x="1821494" y="-57219"/>
                  <a:pt x="2005094" y="51533"/>
                  <a:pt x="2131762" y="0"/>
                </a:cubicBezTo>
                <a:cubicBezTo>
                  <a:pt x="2258430" y="-51533"/>
                  <a:pt x="2429233" y="31457"/>
                  <a:pt x="2656331" y="0"/>
                </a:cubicBezTo>
                <a:cubicBezTo>
                  <a:pt x="2883429" y="-31457"/>
                  <a:pt x="3088646" y="39219"/>
                  <a:pt x="3348317" y="0"/>
                </a:cubicBezTo>
                <a:cubicBezTo>
                  <a:pt x="3366473" y="101706"/>
                  <a:pt x="3292575" y="289265"/>
                  <a:pt x="3348317" y="481978"/>
                </a:cubicBezTo>
                <a:cubicBezTo>
                  <a:pt x="3404059" y="674691"/>
                  <a:pt x="3345384" y="824650"/>
                  <a:pt x="3348317" y="1017509"/>
                </a:cubicBezTo>
                <a:cubicBezTo>
                  <a:pt x="3351250" y="1210368"/>
                  <a:pt x="3293362" y="1259555"/>
                  <a:pt x="3348317" y="1499487"/>
                </a:cubicBezTo>
                <a:cubicBezTo>
                  <a:pt x="3403272" y="1739419"/>
                  <a:pt x="3306322" y="1854801"/>
                  <a:pt x="3348317" y="1981465"/>
                </a:cubicBezTo>
                <a:cubicBezTo>
                  <a:pt x="3390312" y="2108129"/>
                  <a:pt x="3279937" y="2343004"/>
                  <a:pt x="3348317" y="2677656"/>
                </a:cubicBezTo>
                <a:cubicBezTo>
                  <a:pt x="3117221" y="2699998"/>
                  <a:pt x="2920473" y="2666212"/>
                  <a:pt x="2756781" y="2677656"/>
                </a:cubicBezTo>
                <a:cubicBezTo>
                  <a:pt x="2593089" y="2689100"/>
                  <a:pt x="2392887" y="2641931"/>
                  <a:pt x="2131762" y="2677656"/>
                </a:cubicBezTo>
                <a:cubicBezTo>
                  <a:pt x="1870637" y="2713381"/>
                  <a:pt x="1746065" y="2661159"/>
                  <a:pt x="1506743" y="2677656"/>
                </a:cubicBezTo>
                <a:cubicBezTo>
                  <a:pt x="1267421" y="2694153"/>
                  <a:pt x="1216419" y="2638190"/>
                  <a:pt x="1015656" y="2677656"/>
                </a:cubicBezTo>
                <a:cubicBezTo>
                  <a:pt x="814893" y="2717122"/>
                  <a:pt x="328218" y="2622987"/>
                  <a:pt x="0" y="2677656"/>
                </a:cubicBezTo>
                <a:cubicBezTo>
                  <a:pt x="-6484" y="2496256"/>
                  <a:pt x="8963" y="2258585"/>
                  <a:pt x="0" y="2088572"/>
                </a:cubicBezTo>
                <a:cubicBezTo>
                  <a:pt x="-8963" y="1918559"/>
                  <a:pt x="17058" y="1742964"/>
                  <a:pt x="0" y="1633370"/>
                </a:cubicBezTo>
                <a:cubicBezTo>
                  <a:pt x="-17058" y="1523776"/>
                  <a:pt x="42816" y="1316612"/>
                  <a:pt x="0" y="1151392"/>
                </a:cubicBezTo>
                <a:cubicBezTo>
                  <a:pt x="-42816" y="986172"/>
                  <a:pt x="9731" y="843909"/>
                  <a:pt x="0" y="669414"/>
                </a:cubicBezTo>
                <a:cubicBezTo>
                  <a:pt x="-9731" y="494919"/>
                  <a:pt x="52250" y="194520"/>
                  <a:pt x="0" y="0"/>
                </a:cubicBezTo>
                <a:close/>
              </a:path>
            </a:pathLst>
          </a:custGeom>
          <a:ln w="127000">
            <a:solidFill>
              <a:srgbClr val="636363"/>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defRPr sz="2400">
                <a:latin typeface="Noto Sans "/>
              </a:defRPr>
            </a:lvl1pPr>
          </a:lstStyle>
          <a:p>
            <a:pPr algn="l" rtl="1"/>
            <a:r>
              <a:rPr lang="de-DE" dirty="0"/>
              <a:t>Bürgeramt, Abteilung Bürgerservice</a:t>
            </a:r>
          </a:p>
          <a:p>
            <a:pPr algn="l" rtl="1"/>
            <a:r>
              <a:rPr lang="de-DE" dirty="0"/>
              <a:t>Kaiserstraße 3-5, 55116 Mainz</a:t>
            </a:r>
          </a:p>
          <a:p>
            <a:pPr algn="r" rtl="1"/>
            <a:endParaRPr lang="de-DE" dirty="0"/>
          </a:p>
          <a:p>
            <a:pPr rtl="1"/>
            <a:r>
              <a:rPr lang="de-DE" dirty="0"/>
              <a:t>Direkt gegenüber vom Hauptbahnhofseingang</a:t>
            </a:r>
          </a:p>
        </p:txBody>
      </p:sp>
      <p:pic>
        <p:nvPicPr>
          <p:cNvPr id="6"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0930" y="398787"/>
            <a:ext cx="2622178" cy="2622178"/>
          </a:xfrm>
          <a:prstGeom prst="rect">
            <a:avLst/>
          </a:prstGeom>
        </p:spPr>
      </p:pic>
      <p:sp>
        <p:nvSpPr>
          <p:cNvPr id="8" name="Textfeld 5">
            <a:extLst>
              <a:ext uri="{FF2B5EF4-FFF2-40B4-BE49-F238E27FC236}">
                <a16:creationId xmlns:a16="http://schemas.microsoft.com/office/drawing/2014/main" id="{DEED723E-46E6-4483-8383-1DB4DEE9B8EC}"/>
              </a:ext>
            </a:extLst>
          </p:cNvPr>
          <p:cNvSpPr txBox="1"/>
          <p:nvPr/>
        </p:nvSpPr>
        <p:spPr>
          <a:xfrm>
            <a:off x="297238" y="4263878"/>
            <a:ext cx="731379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es-ES" sz="2000" dirty="0">
                <a:latin typeface="Noto Sans" panose="020B0502040504020204" pitchFamily="34" charset="0"/>
              </a:rPr>
              <a:t>https://mainz.de/verwaltung-und-politik/buergerservice-online/buergeramt-online-terminvereinbarung.php</a:t>
            </a:r>
          </a:p>
        </p:txBody>
      </p:sp>
      <p:sp>
        <p:nvSpPr>
          <p:cNvPr id="9" name="Textfeld 5">
            <a:extLst>
              <a:ext uri="{FF2B5EF4-FFF2-40B4-BE49-F238E27FC236}">
                <a16:creationId xmlns:a16="http://schemas.microsoft.com/office/drawing/2014/main" id="{DEED723E-46E6-4483-8383-1DB4DEE9B8EC}"/>
              </a:ext>
            </a:extLst>
          </p:cNvPr>
          <p:cNvSpPr txBox="1"/>
          <p:nvPr/>
        </p:nvSpPr>
        <p:spPr>
          <a:xfrm>
            <a:off x="297237" y="5320813"/>
            <a:ext cx="731379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en-US" sz="2000" dirty="0">
                <a:latin typeface="Noto Sans" panose="020B0502040504020204" pitchFamily="34" charset="0"/>
              </a:rPr>
              <a:t>https://mainz.de/vv/produkte/buergeramt/anmeldung-wohnsitz.php</a:t>
            </a:r>
          </a:p>
        </p:txBody>
      </p:sp>
      <p:sp>
        <p:nvSpPr>
          <p:cNvPr id="10" name="Textfeld 3">
            <a:extLst>
              <a:ext uri="{FF2B5EF4-FFF2-40B4-BE49-F238E27FC236}">
                <a16:creationId xmlns:a16="http://schemas.microsoft.com/office/drawing/2014/main" id="{7D978CC1-4059-4111-A9AB-E00A1C9972A3}"/>
              </a:ext>
            </a:extLst>
          </p:cNvPr>
          <p:cNvSpPr txBox="1"/>
          <p:nvPr/>
        </p:nvSpPr>
        <p:spPr>
          <a:xfrm>
            <a:off x="8202441" y="3300207"/>
            <a:ext cx="3550290" cy="2677656"/>
          </a:xfrm>
          <a:custGeom>
            <a:avLst/>
            <a:gdLst>
              <a:gd name="connsiteX0" fmla="*/ 0 w 3550290"/>
              <a:gd name="connsiteY0" fmla="*/ 0 h 2677656"/>
              <a:gd name="connsiteX1" fmla="*/ 662721 w 3550290"/>
              <a:gd name="connsiteY1" fmla="*/ 0 h 2677656"/>
              <a:gd name="connsiteX2" fmla="*/ 1289939 w 3550290"/>
              <a:gd name="connsiteY2" fmla="*/ 0 h 2677656"/>
              <a:gd name="connsiteX3" fmla="*/ 1881654 w 3550290"/>
              <a:gd name="connsiteY3" fmla="*/ 0 h 2677656"/>
              <a:gd name="connsiteX4" fmla="*/ 2473369 w 3550290"/>
              <a:gd name="connsiteY4" fmla="*/ 0 h 2677656"/>
              <a:gd name="connsiteX5" fmla="*/ 3550290 w 3550290"/>
              <a:gd name="connsiteY5" fmla="*/ 0 h 2677656"/>
              <a:gd name="connsiteX6" fmla="*/ 3550290 w 3550290"/>
              <a:gd name="connsiteY6" fmla="*/ 562308 h 2677656"/>
              <a:gd name="connsiteX7" fmla="*/ 3550290 w 3550290"/>
              <a:gd name="connsiteY7" fmla="*/ 1044286 h 2677656"/>
              <a:gd name="connsiteX8" fmla="*/ 3550290 w 3550290"/>
              <a:gd name="connsiteY8" fmla="*/ 1606594 h 2677656"/>
              <a:gd name="connsiteX9" fmla="*/ 3550290 w 3550290"/>
              <a:gd name="connsiteY9" fmla="*/ 2061795 h 2677656"/>
              <a:gd name="connsiteX10" fmla="*/ 3550290 w 3550290"/>
              <a:gd name="connsiteY10" fmla="*/ 2677656 h 2677656"/>
              <a:gd name="connsiteX11" fmla="*/ 3029581 w 3550290"/>
              <a:gd name="connsiteY11" fmla="*/ 2677656 h 2677656"/>
              <a:gd name="connsiteX12" fmla="*/ 2366860 w 3550290"/>
              <a:gd name="connsiteY12" fmla="*/ 2677656 h 2677656"/>
              <a:gd name="connsiteX13" fmla="*/ 1810648 w 3550290"/>
              <a:gd name="connsiteY13" fmla="*/ 2677656 h 2677656"/>
              <a:gd name="connsiteX14" fmla="*/ 1147927 w 3550290"/>
              <a:gd name="connsiteY14" fmla="*/ 2677656 h 2677656"/>
              <a:gd name="connsiteX15" fmla="*/ 627218 w 3550290"/>
              <a:gd name="connsiteY15" fmla="*/ 2677656 h 2677656"/>
              <a:gd name="connsiteX16" fmla="*/ 0 w 3550290"/>
              <a:gd name="connsiteY16" fmla="*/ 2677656 h 2677656"/>
              <a:gd name="connsiteX17" fmla="*/ 0 w 3550290"/>
              <a:gd name="connsiteY17" fmla="*/ 2222454 h 2677656"/>
              <a:gd name="connsiteX18" fmla="*/ 0 w 3550290"/>
              <a:gd name="connsiteY18" fmla="*/ 1767253 h 2677656"/>
              <a:gd name="connsiteX19" fmla="*/ 0 w 3550290"/>
              <a:gd name="connsiteY19" fmla="*/ 1312051 h 2677656"/>
              <a:gd name="connsiteX20" fmla="*/ 0 w 3550290"/>
              <a:gd name="connsiteY20" fmla="*/ 722967 h 2677656"/>
              <a:gd name="connsiteX21" fmla="*/ 0 w 3550290"/>
              <a:gd name="connsiteY21"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0290" h="2677656" fill="none" extrusionOk="0">
                <a:moveTo>
                  <a:pt x="0" y="0"/>
                </a:moveTo>
                <a:cubicBezTo>
                  <a:pt x="326770" y="-24459"/>
                  <a:pt x="490049" y="19640"/>
                  <a:pt x="662721" y="0"/>
                </a:cubicBezTo>
                <a:cubicBezTo>
                  <a:pt x="835393" y="-19640"/>
                  <a:pt x="985022" y="30889"/>
                  <a:pt x="1289939" y="0"/>
                </a:cubicBezTo>
                <a:cubicBezTo>
                  <a:pt x="1594856" y="-30889"/>
                  <a:pt x="1733363" y="65161"/>
                  <a:pt x="1881654" y="0"/>
                </a:cubicBezTo>
                <a:cubicBezTo>
                  <a:pt x="2029946" y="-65161"/>
                  <a:pt x="2354433" y="51710"/>
                  <a:pt x="2473369" y="0"/>
                </a:cubicBezTo>
                <a:cubicBezTo>
                  <a:pt x="2592306" y="-51710"/>
                  <a:pt x="3123510" y="49257"/>
                  <a:pt x="3550290" y="0"/>
                </a:cubicBezTo>
                <a:cubicBezTo>
                  <a:pt x="3595957" y="265598"/>
                  <a:pt x="3549712" y="302603"/>
                  <a:pt x="3550290" y="562308"/>
                </a:cubicBezTo>
                <a:cubicBezTo>
                  <a:pt x="3550868" y="822013"/>
                  <a:pt x="3504430" y="828849"/>
                  <a:pt x="3550290" y="1044286"/>
                </a:cubicBezTo>
                <a:cubicBezTo>
                  <a:pt x="3596150" y="1259723"/>
                  <a:pt x="3537600" y="1352184"/>
                  <a:pt x="3550290" y="1606594"/>
                </a:cubicBezTo>
                <a:cubicBezTo>
                  <a:pt x="3562980" y="1861004"/>
                  <a:pt x="3524829" y="1958254"/>
                  <a:pt x="3550290" y="2061795"/>
                </a:cubicBezTo>
                <a:cubicBezTo>
                  <a:pt x="3575751" y="2165336"/>
                  <a:pt x="3525951" y="2468467"/>
                  <a:pt x="3550290" y="2677656"/>
                </a:cubicBezTo>
                <a:cubicBezTo>
                  <a:pt x="3347375" y="2684136"/>
                  <a:pt x="3272711" y="2660165"/>
                  <a:pt x="3029581" y="2677656"/>
                </a:cubicBezTo>
                <a:cubicBezTo>
                  <a:pt x="2786451" y="2695147"/>
                  <a:pt x="2615497" y="2630129"/>
                  <a:pt x="2366860" y="2677656"/>
                </a:cubicBezTo>
                <a:cubicBezTo>
                  <a:pt x="2118223" y="2725183"/>
                  <a:pt x="2005792" y="2631741"/>
                  <a:pt x="1810648" y="2677656"/>
                </a:cubicBezTo>
                <a:cubicBezTo>
                  <a:pt x="1615504" y="2723571"/>
                  <a:pt x="1403353" y="2616325"/>
                  <a:pt x="1147927" y="2677656"/>
                </a:cubicBezTo>
                <a:cubicBezTo>
                  <a:pt x="892501" y="2738987"/>
                  <a:pt x="777654" y="2656442"/>
                  <a:pt x="627218" y="2677656"/>
                </a:cubicBezTo>
                <a:cubicBezTo>
                  <a:pt x="476782" y="2698870"/>
                  <a:pt x="235035" y="2659859"/>
                  <a:pt x="0" y="2677656"/>
                </a:cubicBezTo>
                <a:cubicBezTo>
                  <a:pt x="-39908" y="2566335"/>
                  <a:pt x="881" y="2413951"/>
                  <a:pt x="0" y="2222454"/>
                </a:cubicBezTo>
                <a:cubicBezTo>
                  <a:pt x="-881" y="2030957"/>
                  <a:pt x="956" y="1926786"/>
                  <a:pt x="0" y="1767253"/>
                </a:cubicBezTo>
                <a:cubicBezTo>
                  <a:pt x="-956" y="1607720"/>
                  <a:pt x="25097" y="1445713"/>
                  <a:pt x="0" y="1312051"/>
                </a:cubicBezTo>
                <a:cubicBezTo>
                  <a:pt x="-25097" y="1178389"/>
                  <a:pt x="69973" y="971373"/>
                  <a:pt x="0" y="722967"/>
                </a:cubicBezTo>
                <a:cubicBezTo>
                  <a:pt x="-69973" y="474561"/>
                  <a:pt x="83608" y="192086"/>
                  <a:pt x="0" y="0"/>
                </a:cubicBezTo>
                <a:close/>
              </a:path>
              <a:path w="3550290" h="2677656" stroke="0" extrusionOk="0">
                <a:moveTo>
                  <a:pt x="0" y="0"/>
                </a:moveTo>
                <a:cubicBezTo>
                  <a:pt x="213273" y="-9527"/>
                  <a:pt x="371227" y="59452"/>
                  <a:pt x="556212" y="0"/>
                </a:cubicBezTo>
                <a:cubicBezTo>
                  <a:pt x="741197" y="-59452"/>
                  <a:pt x="881949" y="11049"/>
                  <a:pt x="1041418" y="0"/>
                </a:cubicBezTo>
                <a:cubicBezTo>
                  <a:pt x="1200887" y="-11049"/>
                  <a:pt x="1393786" y="52809"/>
                  <a:pt x="1704139" y="0"/>
                </a:cubicBezTo>
                <a:cubicBezTo>
                  <a:pt x="2014492" y="-52809"/>
                  <a:pt x="2129092" y="10543"/>
                  <a:pt x="2260351" y="0"/>
                </a:cubicBezTo>
                <a:cubicBezTo>
                  <a:pt x="2391610" y="-10543"/>
                  <a:pt x="2704625" y="22552"/>
                  <a:pt x="2816563" y="0"/>
                </a:cubicBezTo>
                <a:cubicBezTo>
                  <a:pt x="2928501" y="-22552"/>
                  <a:pt x="3212131" y="72508"/>
                  <a:pt x="3550290" y="0"/>
                </a:cubicBezTo>
                <a:cubicBezTo>
                  <a:pt x="3568446" y="101706"/>
                  <a:pt x="3494548" y="289265"/>
                  <a:pt x="3550290" y="481978"/>
                </a:cubicBezTo>
                <a:cubicBezTo>
                  <a:pt x="3606032" y="674691"/>
                  <a:pt x="3547357" y="824650"/>
                  <a:pt x="3550290" y="1017509"/>
                </a:cubicBezTo>
                <a:cubicBezTo>
                  <a:pt x="3553223" y="1210368"/>
                  <a:pt x="3495335" y="1259555"/>
                  <a:pt x="3550290" y="1499487"/>
                </a:cubicBezTo>
                <a:cubicBezTo>
                  <a:pt x="3605245" y="1739419"/>
                  <a:pt x="3508295" y="1854801"/>
                  <a:pt x="3550290" y="1981465"/>
                </a:cubicBezTo>
                <a:cubicBezTo>
                  <a:pt x="3592285" y="2108129"/>
                  <a:pt x="3481910" y="2343004"/>
                  <a:pt x="3550290" y="2677656"/>
                </a:cubicBezTo>
                <a:cubicBezTo>
                  <a:pt x="3403587" y="2721776"/>
                  <a:pt x="3187276" y="2642679"/>
                  <a:pt x="2923072" y="2677656"/>
                </a:cubicBezTo>
                <a:cubicBezTo>
                  <a:pt x="2658868" y="2712633"/>
                  <a:pt x="2451607" y="2655705"/>
                  <a:pt x="2260351" y="2677656"/>
                </a:cubicBezTo>
                <a:cubicBezTo>
                  <a:pt x="2069095" y="2699607"/>
                  <a:pt x="1924741" y="2640991"/>
                  <a:pt x="1597631" y="2677656"/>
                </a:cubicBezTo>
                <a:cubicBezTo>
                  <a:pt x="1270521" y="2714321"/>
                  <a:pt x="1286295" y="2634395"/>
                  <a:pt x="1076921" y="2677656"/>
                </a:cubicBezTo>
                <a:cubicBezTo>
                  <a:pt x="867547" y="2720917"/>
                  <a:pt x="265700" y="2630726"/>
                  <a:pt x="0" y="2677656"/>
                </a:cubicBezTo>
                <a:cubicBezTo>
                  <a:pt x="-6484" y="2496256"/>
                  <a:pt x="8963" y="2258585"/>
                  <a:pt x="0" y="2088572"/>
                </a:cubicBezTo>
                <a:cubicBezTo>
                  <a:pt x="-8963" y="1918559"/>
                  <a:pt x="17058" y="1742964"/>
                  <a:pt x="0" y="1633370"/>
                </a:cubicBezTo>
                <a:cubicBezTo>
                  <a:pt x="-17058" y="1523776"/>
                  <a:pt x="42816" y="1316612"/>
                  <a:pt x="0" y="1151392"/>
                </a:cubicBezTo>
                <a:cubicBezTo>
                  <a:pt x="-42816" y="986172"/>
                  <a:pt x="9731" y="843909"/>
                  <a:pt x="0" y="669414"/>
                </a:cubicBezTo>
                <a:cubicBezTo>
                  <a:pt x="-9731" y="494919"/>
                  <a:pt x="52250" y="194520"/>
                  <a:pt x="0" y="0"/>
                </a:cubicBezTo>
                <a:close/>
              </a:path>
            </a:pathLst>
          </a:custGeom>
          <a:ln w="127000">
            <a:solidFill>
              <a:srgbClr val="636363"/>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defRPr sz="2400">
                <a:latin typeface="Noto Sans "/>
              </a:defRPr>
            </a:lvl1pPr>
          </a:lstStyle>
          <a:p>
            <a:pPr algn="l" rtl="1"/>
            <a:r>
              <a:rPr lang="de-DE" dirty="0"/>
              <a:t>Bürgeramt, Abteilung Bürgerservice</a:t>
            </a:r>
          </a:p>
          <a:p>
            <a:pPr algn="l" rtl="1"/>
            <a:r>
              <a:rPr lang="de-DE" dirty="0"/>
              <a:t>Kaiserstraße 3-5, 55116 Mainz</a:t>
            </a:r>
          </a:p>
          <a:p>
            <a:pPr algn="r" rtl="1"/>
            <a:endParaRPr lang="de-DE" dirty="0"/>
          </a:p>
          <a:p>
            <a:pPr rtl="1"/>
            <a:r>
              <a:rPr lang="de-DE" dirty="0"/>
              <a:t>Direkt gegenüber vom Hauptbahnhofseingang</a:t>
            </a:r>
          </a:p>
        </p:txBody>
      </p:sp>
      <p:pic>
        <p:nvPicPr>
          <p:cNvPr id="11"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0930" y="358446"/>
            <a:ext cx="2622178" cy="2622178"/>
          </a:xfrm>
          <a:prstGeom prst="rect">
            <a:avLst/>
          </a:prstGeom>
        </p:spPr>
      </p:pic>
    </p:spTree>
    <p:extLst>
      <p:ext uri="{BB962C8B-B14F-4D97-AF65-F5344CB8AC3E}">
        <p14:creationId xmlns:p14="http://schemas.microsoft.com/office/powerpoint/2010/main" val="416934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FD53B-DE7E-42DC-9D36-BF5DF8CFFEC5}"/>
              </a:ext>
            </a:extLst>
          </p:cNvPr>
          <p:cNvSpPr>
            <a:spLocks noGrp="1"/>
          </p:cNvSpPr>
          <p:nvPr>
            <p:ph type="ctrTitle"/>
          </p:nvPr>
        </p:nvSpPr>
        <p:spPr>
          <a:xfrm>
            <a:off x="498325" y="389965"/>
            <a:ext cx="10286216" cy="806823"/>
          </a:xfrm>
        </p:spPr>
        <p:txBody>
          <a:bodyPr>
            <a:normAutofit fontScale="90000"/>
          </a:bodyPr>
          <a:lstStyle/>
          <a:p>
            <a:r>
              <a:rPr lang="de-DE" dirty="0"/>
              <a:t>Ausländerbehörde</a:t>
            </a:r>
            <a:br>
              <a:rPr lang="en-US" dirty="0"/>
            </a:br>
            <a:endParaRPr lang="de-DE" dirty="0"/>
          </a:p>
        </p:txBody>
      </p:sp>
      <p:sp>
        <p:nvSpPr>
          <p:cNvPr id="3" name="Untertitel 2">
            <a:extLst>
              <a:ext uri="{FF2B5EF4-FFF2-40B4-BE49-F238E27FC236}">
                <a16:creationId xmlns:a16="http://schemas.microsoft.com/office/drawing/2014/main" id="{E6FB5FC9-A70A-4B6A-9D28-F58474B65A01}"/>
              </a:ext>
            </a:extLst>
          </p:cNvPr>
          <p:cNvSpPr>
            <a:spLocks noGrp="1"/>
          </p:cNvSpPr>
          <p:nvPr>
            <p:ph type="subTitle" idx="1"/>
          </p:nvPr>
        </p:nvSpPr>
        <p:spPr>
          <a:xfrm>
            <a:off x="498325" y="1196789"/>
            <a:ext cx="11434596" cy="4961966"/>
          </a:xfrm>
        </p:spPr>
        <p:txBody>
          <a:bodyPr>
            <a:noAutofit/>
          </a:bodyPr>
          <a:lstStyle/>
          <a:p>
            <a:r>
              <a:rPr lang="es-ES" sz="2000" b="1" dirty="0" err="1"/>
              <a:t>Aufenthaltserlaubnis</a:t>
            </a:r>
            <a:r>
              <a:rPr lang="es-ES" sz="2000" b="1" dirty="0"/>
              <a:t> </a:t>
            </a:r>
            <a:r>
              <a:rPr lang="es-ES" sz="2000" b="1" dirty="0" err="1"/>
              <a:t>für</a:t>
            </a:r>
            <a:r>
              <a:rPr lang="es-ES" sz="2000" b="1" dirty="0"/>
              <a:t> </a:t>
            </a:r>
            <a:r>
              <a:rPr lang="es-ES" sz="2000" b="1" dirty="0" err="1"/>
              <a:t>ausländische</a:t>
            </a:r>
            <a:r>
              <a:rPr lang="es-ES" sz="2000" b="1" dirty="0"/>
              <a:t> </a:t>
            </a:r>
            <a:r>
              <a:rPr lang="es-ES" sz="2000" b="1" dirty="0" err="1"/>
              <a:t>Studenten</a:t>
            </a:r>
            <a:r>
              <a:rPr lang="es-ES" sz="2000" b="1" dirty="0"/>
              <a:t> </a:t>
            </a:r>
          </a:p>
          <a:p>
            <a:r>
              <a:rPr lang="de-DE" sz="2000" b="1" dirty="0"/>
              <a:t>Beantragung </a:t>
            </a:r>
            <a:r>
              <a:rPr lang="de-DE" sz="2000" dirty="0"/>
              <a:t>erst nach der Wohnsitzanmeldung und mit einem </a:t>
            </a:r>
          </a:p>
          <a:p>
            <a:r>
              <a:rPr lang="de-DE" sz="2000" dirty="0"/>
              <a:t>Termin (telefonisch, per E-Mail oder Online) möglich.</a:t>
            </a:r>
          </a:p>
          <a:p>
            <a:endParaRPr lang="de-DE" sz="2000" dirty="0"/>
          </a:p>
          <a:p>
            <a:pPr fontAlgn="base"/>
            <a:r>
              <a:rPr lang="de-DE" sz="2000" b="1" dirty="0"/>
              <a:t>Unterlagen</a:t>
            </a:r>
          </a:p>
          <a:p>
            <a:pPr marL="342900" indent="-342900" fontAlgn="base">
              <a:buFontTx/>
              <a:buChar char="-"/>
            </a:pPr>
            <a:r>
              <a:rPr lang="de-DE" sz="2000" dirty="0"/>
              <a:t>gültiger Reisepass</a:t>
            </a:r>
          </a:p>
          <a:p>
            <a:pPr marL="342900" indent="-342900" fontAlgn="base">
              <a:buFontTx/>
              <a:buChar char="-"/>
            </a:pPr>
            <a:r>
              <a:rPr lang="de-DE" sz="2000" dirty="0"/>
              <a:t>aktuelle Studienbescheinigung</a:t>
            </a:r>
          </a:p>
          <a:p>
            <a:pPr marL="342900" indent="-342900" fontAlgn="base">
              <a:buFontTx/>
              <a:buChar char="-"/>
            </a:pPr>
            <a:r>
              <a:rPr lang="de-DE" sz="2000" dirty="0"/>
              <a:t>aktuelle Krankenversicherungsnachweis</a:t>
            </a:r>
          </a:p>
          <a:p>
            <a:pPr marL="342900" indent="-342900" fontAlgn="base">
              <a:buFontTx/>
              <a:buChar char="-"/>
            </a:pPr>
            <a:r>
              <a:rPr lang="de-DE" sz="2000" dirty="0"/>
              <a:t>aktuelles biometrisches Passbild</a:t>
            </a:r>
          </a:p>
          <a:p>
            <a:pPr marL="342900" indent="-342900" fontAlgn="base">
              <a:buFontTx/>
              <a:buChar char="-"/>
            </a:pPr>
            <a:r>
              <a:rPr lang="de-DE" sz="2000" dirty="0"/>
              <a:t>ausgefüllter Antrag mit Unterschrift versehen</a:t>
            </a:r>
          </a:p>
          <a:p>
            <a:pPr marL="342900" indent="-342900" fontAlgn="base">
              <a:buFontTx/>
              <a:buChar char="-"/>
            </a:pPr>
            <a:r>
              <a:rPr lang="de-DE" sz="2000" dirty="0"/>
              <a:t>aktueller Finanzierungsnachweise</a:t>
            </a:r>
          </a:p>
          <a:p>
            <a:pPr fontAlgn="base"/>
            <a:r>
              <a:rPr lang="de-DE" sz="2000" dirty="0"/>
              <a:t>(Sperrkonto, Verpflichtungserklärung oder Stipendium)</a:t>
            </a:r>
          </a:p>
          <a:p>
            <a:endParaRPr lang="de-DE" sz="2000" dirty="0"/>
          </a:p>
        </p:txBody>
      </p:sp>
      <p:pic>
        <p:nvPicPr>
          <p:cNvPr id="6"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4578" y="389965"/>
            <a:ext cx="2565051" cy="2565051"/>
          </a:xfrm>
          <a:prstGeom prst="rect">
            <a:avLst/>
          </a:prstGeom>
        </p:spPr>
      </p:pic>
      <p:sp>
        <p:nvSpPr>
          <p:cNvPr id="7" name="Textfeld 3">
            <a:extLst>
              <a:ext uri="{FF2B5EF4-FFF2-40B4-BE49-F238E27FC236}">
                <a16:creationId xmlns:a16="http://schemas.microsoft.com/office/drawing/2014/main" id="{7D978CC1-4059-4111-A9AB-E00A1C9972A3}"/>
              </a:ext>
            </a:extLst>
          </p:cNvPr>
          <p:cNvSpPr txBox="1"/>
          <p:nvPr/>
        </p:nvSpPr>
        <p:spPr>
          <a:xfrm>
            <a:off x="7906871" y="2898727"/>
            <a:ext cx="3818965" cy="2677656"/>
          </a:xfrm>
          <a:custGeom>
            <a:avLst/>
            <a:gdLst>
              <a:gd name="connsiteX0" fmla="*/ 0 w 3818965"/>
              <a:gd name="connsiteY0" fmla="*/ 0 h 2677656"/>
              <a:gd name="connsiteX1" fmla="*/ 430997 w 3818965"/>
              <a:gd name="connsiteY1" fmla="*/ 0 h 2677656"/>
              <a:gd name="connsiteX2" fmla="*/ 1052943 w 3818965"/>
              <a:gd name="connsiteY2" fmla="*/ 0 h 2677656"/>
              <a:gd name="connsiteX3" fmla="*/ 1636699 w 3818965"/>
              <a:gd name="connsiteY3" fmla="*/ 0 h 2677656"/>
              <a:gd name="connsiteX4" fmla="*/ 2067697 w 3818965"/>
              <a:gd name="connsiteY4" fmla="*/ 0 h 2677656"/>
              <a:gd name="connsiteX5" fmla="*/ 2575074 w 3818965"/>
              <a:gd name="connsiteY5" fmla="*/ 0 h 2677656"/>
              <a:gd name="connsiteX6" fmla="*/ 3197019 w 3818965"/>
              <a:gd name="connsiteY6" fmla="*/ 0 h 2677656"/>
              <a:gd name="connsiteX7" fmla="*/ 3818965 w 3818965"/>
              <a:gd name="connsiteY7" fmla="*/ 0 h 2677656"/>
              <a:gd name="connsiteX8" fmla="*/ 3818965 w 3818965"/>
              <a:gd name="connsiteY8" fmla="*/ 562308 h 2677656"/>
              <a:gd name="connsiteX9" fmla="*/ 3818965 w 3818965"/>
              <a:gd name="connsiteY9" fmla="*/ 1017509 h 2677656"/>
              <a:gd name="connsiteX10" fmla="*/ 3818965 w 3818965"/>
              <a:gd name="connsiteY10" fmla="*/ 1499487 h 2677656"/>
              <a:gd name="connsiteX11" fmla="*/ 3818965 w 3818965"/>
              <a:gd name="connsiteY11" fmla="*/ 2061795 h 2677656"/>
              <a:gd name="connsiteX12" fmla="*/ 3818965 w 3818965"/>
              <a:gd name="connsiteY12" fmla="*/ 2677656 h 2677656"/>
              <a:gd name="connsiteX13" fmla="*/ 3387968 w 3818965"/>
              <a:gd name="connsiteY13" fmla="*/ 2677656 h 2677656"/>
              <a:gd name="connsiteX14" fmla="*/ 2956970 w 3818965"/>
              <a:gd name="connsiteY14" fmla="*/ 2677656 h 2677656"/>
              <a:gd name="connsiteX15" fmla="*/ 2373214 w 3818965"/>
              <a:gd name="connsiteY15" fmla="*/ 2677656 h 2677656"/>
              <a:gd name="connsiteX16" fmla="*/ 1942216 w 3818965"/>
              <a:gd name="connsiteY16" fmla="*/ 2677656 h 2677656"/>
              <a:gd name="connsiteX17" fmla="*/ 1396650 w 3818965"/>
              <a:gd name="connsiteY17" fmla="*/ 2677656 h 2677656"/>
              <a:gd name="connsiteX18" fmla="*/ 927463 w 3818965"/>
              <a:gd name="connsiteY18" fmla="*/ 2677656 h 2677656"/>
              <a:gd name="connsiteX19" fmla="*/ 0 w 3818965"/>
              <a:gd name="connsiteY19" fmla="*/ 2677656 h 2677656"/>
              <a:gd name="connsiteX20" fmla="*/ 0 w 3818965"/>
              <a:gd name="connsiteY20" fmla="*/ 2142125 h 2677656"/>
              <a:gd name="connsiteX21" fmla="*/ 0 w 3818965"/>
              <a:gd name="connsiteY21" fmla="*/ 1553040 h 2677656"/>
              <a:gd name="connsiteX22" fmla="*/ 0 w 3818965"/>
              <a:gd name="connsiteY22" fmla="*/ 1044286 h 2677656"/>
              <a:gd name="connsiteX23" fmla="*/ 0 w 3818965"/>
              <a:gd name="connsiteY23" fmla="*/ 535531 h 2677656"/>
              <a:gd name="connsiteX24" fmla="*/ 0 w 3818965"/>
              <a:gd name="connsiteY24"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8965" h="2677656" fill="none" extrusionOk="0">
                <a:moveTo>
                  <a:pt x="0" y="0"/>
                </a:moveTo>
                <a:cubicBezTo>
                  <a:pt x="168763" y="-45858"/>
                  <a:pt x="336110" y="2821"/>
                  <a:pt x="430997" y="0"/>
                </a:cubicBezTo>
                <a:cubicBezTo>
                  <a:pt x="525884" y="-2821"/>
                  <a:pt x="779852" y="13213"/>
                  <a:pt x="1052943" y="0"/>
                </a:cubicBezTo>
                <a:cubicBezTo>
                  <a:pt x="1326034" y="-13213"/>
                  <a:pt x="1495740" y="36306"/>
                  <a:pt x="1636699" y="0"/>
                </a:cubicBezTo>
                <a:cubicBezTo>
                  <a:pt x="1777658" y="-36306"/>
                  <a:pt x="1957987" y="25197"/>
                  <a:pt x="2067697" y="0"/>
                </a:cubicBezTo>
                <a:cubicBezTo>
                  <a:pt x="2177407" y="-25197"/>
                  <a:pt x="2343348" y="21913"/>
                  <a:pt x="2575074" y="0"/>
                </a:cubicBezTo>
                <a:cubicBezTo>
                  <a:pt x="2806800" y="-21913"/>
                  <a:pt x="2994663" y="56473"/>
                  <a:pt x="3197019" y="0"/>
                </a:cubicBezTo>
                <a:cubicBezTo>
                  <a:pt x="3399376" y="-56473"/>
                  <a:pt x="3530730" y="27094"/>
                  <a:pt x="3818965" y="0"/>
                </a:cubicBezTo>
                <a:cubicBezTo>
                  <a:pt x="3850793" y="186407"/>
                  <a:pt x="3816702" y="321236"/>
                  <a:pt x="3818965" y="562308"/>
                </a:cubicBezTo>
                <a:cubicBezTo>
                  <a:pt x="3821228" y="803380"/>
                  <a:pt x="3808430" y="852529"/>
                  <a:pt x="3818965" y="1017509"/>
                </a:cubicBezTo>
                <a:cubicBezTo>
                  <a:pt x="3829500" y="1182489"/>
                  <a:pt x="3775871" y="1329337"/>
                  <a:pt x="3818965" y="1499487"/>
                </a:cubicBezTo>
                <a:cubicBezTo>
                  <a:pt x="3862059" y="1669637"/>
                  <a:pt x="3771750" y="1812493"/>
                  <a:pt x="3818965" y="2061795"/>
                </a:cubicBezTo>
                <a:cubicBezTo>
                  <a:pt x="3866180" y="2311097"/>
                  <a:pt x="3818270" y="2410770"/>
                  <a:pt x="3818965" y="2677656"/>
                </a:cubicBezTo>
                <a:cubicBezTo>
                  <a:pt x="3611738" y="2694881"/>
                  <a:pt x="3515330" y="2634593"/>
                  <a:pt x="3387968" y="2677656"/>
                </a:cubicBezTo>
                <a:cubicBezTo>
                  <a:pt x="3260606" y="2720719"/>
                  <a:pt x="3111255" y="2652749"/>
                  <a:pt x="2956970" y="2677656"/>
                </a:cubicBezTo>
                <a:cubicBezTo>
                  <a:pt x="2802685" y="2702563"/>
                  <a:pt x="2649199" y="2615454"/>
                  <a:pt x="2373214" y="2677656"/>
                </a:cubicBezTo>
                <a:cubicBezTo>
                  <a:pt x="2097229" y="2739858"/>
                  <a:pt x="2035692" y="2656887"/>
                  <a:pt x="1942216" y="2677656"/>
                </a:cubicBezTo>
                <a:cubicBezTo>
                  <a:pt x="1848740" y="2698425"/>
                  <a:pt x="1625611" y="2660326"/>
                  <a:pt x="1396650" y="2677656"/>
                </a:cubicBezTo>
                <a:cubicBezTo>
                  <a:pt x="1167689" y="2694986"/>
                  <a:pt x="1058304" y="2658926"/>
                  <a:pt x="927463" y="2677656"/>
                </a:cubicBezTo>
                <a:cubicBezTo>
                  <a:pt x="796622" y="2696386"/>
                  <a:pt x="273954" y="2653052"/>
                  <a:pt x="0" y="2677656"/>
                </a:cubicBezTo>
                <a:cubicBezTo>
                  <a:pt x="-18793" y="2487850"/>
                  <a:pt x="50225" y="2272677"/>
                  <a:pt x="0" y="2142125"/>
                </a:cubicBezTo>
                <a:cubicBezTo>
                  <a:pt x="-50225" y="2011573"/>
                  <a:pt x="7314" y="1711486"/>
                  <a:pt x="0" y="1553040"/>
                </a:cubicBezTo>
                <a:cubicBezTo>
                  <a:pt x="-7314" y="1394595"/>
                  <a:pt x="21411" y="1285817"/>
                  <a:pt x="0" y="1044286"/>
                </a:cubicBezTo>
                <a:cubicBezTo>
                  <a:pt x="-21411" y="802755"/>
                  <a:pt x="15892" y="667932"/>
                  <a:pt x="0" y="535531"/>
                </a:cubicBezTo>
                <a:cubicBezTo>
                  <a:pt x="-15892" y="403131"/>
                  <a:pt x="5830" y="150877"/>
                  <a:pt x="0" y="0"/>
                </a:cubicBezTo>
                <a:close/>
              </a:path>
              <a:path w="3818965" h="2677656" stroke="0" extrusionOk="0">
                <a:moveTo>
                  <a:pt x="0" y="0"/>
                </a:moveTo>
                <a:cubicBezTo>
                  <a:pt x="151143" y="-33293"/>
                  <a:pt x="259389" y="39110"/>
                  <a:pt x="507377" y="0"/>
                </a:cubicBezTo>
                <a:cubicBezTo>
                  <a:pt x="755365" y="-39110"/>
                  <a:pt x="762443" y="41917"/>
                  <a:pt x="938374" y="0"/>
                </a:cubicBezTo>
                <a:cubicBezTo>
                  <a:pt x="1114305" y="-41917"/>
                  <a:pt x="1409633" y="30863"/>
                  <a:pt x="1560320" y="0"/>
                </a:cubicBezTo>
                <a:cubicBezTo>
                  <a:pt x="1711007" y="-30863"/>
                  <a:pt x="1965832" y="34896"/>
                  <a:pt x="2067697" y="0"/>
                </a:cubicBezTo>
                <a:cubicBezTo>
                  <a:pt x="2169562" y="-34896"/>
                  <a:pt x="2342295" y="4266"/>
                  <a:pt x="2575074" y="0"/>
                </a:cubicBezTo>
                <a:cubicBezTo>
                  <a:pt x="2807853" y="-4266"/>
                  <a:pt x="2970767" y="60076"/>
                  <a:pt x="3197019" y="0"/>
                </a:cubicBezTo>
                <a:cubicBezTo>
                  <a:pt x="3423272" y="-60076"/>
                  <a:pt x="3607611" y="13785"/>
                  <a:pt x="3818965" y="0"/>
                </a:cubicBezTo>
                <a:cubicBezTo>
                  <a:pt x="3865096" y="158590"/>
                  <a:pt x="3815809" y="321994"/>
                  <a:pt x="3818965" y="589084"/>
                </a:cubicBezTo>
                <a:cubicBezTo>
                  <a:pt x="3822121" y="856174"/>
                  <a:pt x="3764010" y="831130"/>
                  <a:pt x="3818965" y="1071062"/>
                </a:cubicBezTo>
                <a:cubicBezTo>
                  <a:pt x="3873920" y="1310994"/>
                  <a:pt x="3776970" y="1426376"/>
                  <a:pt x="3818965" y="1553040"/>
                </a:cubicBezTo>
                <a:cubicBezTo>
                  <a:pt x="3860960" y="1679704"/>
                  <a:pt x="3770986" y="1891713"/>
                  <a:pt x="3818965" y="2088572"/>
                </a:cubicBezTo>
                <a:cubicBezTo>
                  <a:pt x="3866944" y="2285431"/>
                  <a:pt x="3806089" y="2484566"/>
                  <a:pt x="3818965" y="2677656"/>
                </a:cubicBezTo>
                <a:cubicBezTo>
                  <a:pt x="3701457" y="2692233"/>
                  <a:pt x="3577641" y="2641171"/>
                  <a:pt x="3387968" y="2677656"/>
                </a:cubicBezTo>
                <a:cubicBezTo>
                  <a:pt x="3198295" y="2714141"/>
                  <a:pt x="2932728" y="2646718"/>
                  <a:pt x="2766022" y="2677656"/>
                </a:cubicBezTo>
                <a:cubicBezTo>
                  <a:pt x="2599316" y="2708594"/>
                  <a:pt x="2516809" y="2657711"/>
                  <a:pt x="2296835" y="2677656"/>
                </a:cubicBezTo>
                <a:cubicBezTo>
                  <a:pt x="2076861" y="2697601"/>
                  <a:pt x="1882911" y="2643893"/>
                  <a:pt x="1751268" y="2677656"/>
                </a:cubicBezTo>
                <a:cubicBezTo>
                  <a:pt x="1619625" y="2711419"/>
                  <a:pt x="1394680" y="2640488"/>
                  <a:pt x="1129323" y="2677656"/>
                </a:cubicBezTo>
                <a:cubicBezTo>
                  <a:pt x="863967" y="2714824"/>
                  <a:pt x="764280" y="2641653"/>
                  <a:pt x="583756" y="2677656"/>
                </a:cubicBezTo>
                <a:cubicBezTo>
                  <a:pt x="403232" y="2713659"/>
                  <a:pt x="201245" y="2644705"/>
                  <a:pt x="0" y="2677656"/>
                </a:cubicBezTo>
                <a:cubicBezTo>
                  <a:pt x="-39412" y="2544343"/>
                  <a:pt x="9731" y="2370173"/>
                  <a:pt x="0" y="2195678"/>
                </a:cubicBezTo>
                <a:cubicBezTo>
                  <a:pt x="-9731" y="2021183"/>
                  <a:pt x="45657" y="1850404"/>
                  <a:pt x="0" y="1686923"/>
                </a:cubicBezTo>
                <a:cubicBezTo>
                  <a:pt x="-45657" y="1523443"/>
                  <a:pt x="16955" y="1241924"/>
                  <a:pt x="0" y="1097839"/>
                </a:cubicBezTo>
                <a:cubicBezTo>
                  <a:pt x="-16955" y="953754"/>
                  <a:pt x="12620" y="806388"/>
                  <a:pt x="0" y="562308"/>
                </a:cubicBezTo>
                <a:cubicBezTo>
                  <a:pt x="-12620" y="318228"/>
                  <a:pt x="40341" y="247539"/>
                  <a:pt x="0" y="0"/>
                </a:cubicBezTo>
                <a:close/>
              </a:path>
            </a:pathLst>
          </a:custGeom>
          <a:ln w="127000">
            <a:solidFill>
              <a:srgbClr val="636363"/>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defRPr sz="2400">
                <a:latin typeface="Noto Sans "/>
              </a:defRPr>
            </a:lvl1pPr>
          </a:lstStyle>
          <a:p>
            <a:pPr rtl="1"/>
            <a:r>
              <a:rPr lang="de-DE" dirty="0"/>
              <a:t>Bürgeramt, Abteilung </a:t>
            </a:r>
            <a:r>
              <a:rPr lang="es-ES" dirty="0" err="1"/>
              <a:t>für</a:t>
            </a:r>
            <a:r>
              <a:rPr lang="es-ES" dirty="0"/>
              <a:t> </a:t>
            </a:r>
            <a:r>
              <a:rPr lang="es-ES" dirty="0" err="1"/>
              <a:t>Ausländerangelegenheiten</a:t>
            </a:r>
            <a:endParaRPr lang="de-DE" dirty="0"/>
          </a:p>
          <a:p>
            <a:pPr algn="l" rtl="1"/>
            <a:r>
              <a:rPr lang="de-DE" dirty="0"/>
              <a:t>Kaiserstraße 3-5, 55116 Mainz</a:t>
            </a:r>
          </a:p>
          <a:p>
            <a:pPr algn="r" rtl="1"/>
            <a:endParaRPr lang="de-DE" dirty="0"/>
          </a:p>
          <a:p>
            <a:pPr rtl="1"/>
            <a:r>
              <a:rPr lang="de-DE" dirty="0"/>
              <a:t>Direkt gegenüber vom Hauptbahnhofseingang</a:t>
            </a:r>
          </a:p>
        </p:txBody>
      </p:sp>
      <p:sp>
        <p:nvSpPr>
          <p:cNvPr id="8" name="Textfeld 5">
            <a:extLst>
              <a:ext uri="{FF2B5EF4-FFF2-40B4-BE49-F238E27FC236}">
                <a16:creationId xmlns:a16="http://schemas.microsoft.com/office/drawing/2014/main" id="{DEED723E-46E6-4483-8383-1DB4DEE9B8EC}"/>
              </a:ext>
            </a:extLst>
          </p:cNvPr>
          <p:cNvSpPr txBox="1"/>
          <p:nvPr/>
        </p:nvSpPr>
        <p:spPr>
          <a:xfrm>
            <a:off x="258295" y="6249886"/>
            <a:ext cx="10891334"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en-US" sz="2000" dirty="0"/>
              <a:t>https://www.mainz.de/vv/produkte/buergeramt/Aufenthaltserlaubnis-auslaendische-Studenten.php</a:t>
            </a:r>
          </a:p>
        </p:txBody>
      </p:sp>
    </p:spTree>
    <p:extLst>
      <p:ext uri="{BB962C8B-B14F-4D97-AF65-F5344CB8AC3E}">
        <p14:creationId xmlns:p14="http://schemas.microsoft.com/office/powerpoint/2010/main" val="347383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F5192-4CEE-4EAD-A2C1-5B98D7E14E42}"/>
              </a:ext>
            </a:extLst>
          </p:cNvPr>
          <p:cNvSpPr>
            <a:spLocks noGrp="1"/>
          </p:cNvSpPr>
          <p:nvPr>
            <p:ph type="ctrTitle"/>
          </p:nvPr>
        </p:nvSpPr>
        <p:spPr>
          <a:noFill/>
        </p:spPr>
        <p:txBody>
          <a:bodyPr vert="horz" lIns="91439" tIns="45719" rIns="91439" bIns="45719" rtlCol="0" anchor="t" anchorCtr="0">
            <a:normAutofit/>
          </a:bodyPr>
          <a:lstStyle/>
          <a:p>
            <a:r>
              <a:rPr lang="de-DE" dirty="0" err="1"/>
              <a:t>krankenversicherung</a:t>
            </a:r>
            <a:endParaRPr lang="de-DE" dirty="0"/>
          </a:p>
        </p:txBody>
      </p:sp>
      <p:sp>
        <p:nvSpPr>
          <p:cNvPr id="3" name="Untertitel 2">
            <a:extLst>
              <a:ext uri="{FF2B5EF4-FFF2-40B4-BE49-F238E27FC236}">
                <a16:creationId xmlns:a16="http://schemas.microsoft.com/office/drawing/2014/main" id="{05D096C7-2B64-4680-9843-562B7481556B}"/>
              </a:ext>
            </a:extLst>
          </p:cNvPr>
          <p:cNvSpPr>
            <a:spLocks noGrp="1"/>
          </p:cNvSpPr>
          <p:nvPr>
            <p:ph type="subTitle" idx="1"/>
          </p:nvPr>
        </p:nvSpPr>
        <p:spPr>
          <a:xfrm>
            <a:off x="354563" y="1475619"/>
            <a:ext cx="11680555" cy="4645263"/>
          </a:xfrm>
        </p:spPr>
        <p:txBody>
          <a:bodyPr>
            <a:normAutofit fontScale="92500"/>
          </a:bodyPr>
          <a:lstStyle/>
          <a:p>
            <a:r>
              <a:rPr lang="de-DE" sz="2200" dirty="0"/>
              <a:t>Für die Einschreibung brauchst Du eine Bescheinigung, dass Deine Krankenversicherung aus Deinem Heimatland auch in Deutschland für die gesamte Zeit Deines Aufenthalts gültig ist *oder Du musst eine Krankenversicherung abschließen.</a:t>
            </a:r>
          </a:p>
          <a:p>
            <a:r>
              <a:rPr lang="de-DE" sz="2200" dirty="0"/>
              <a:t>Bei EU-Bürgern genügt für die Einschreibung nur die European Health Insurance Card (EHIC). </a:t>
            </a:r>
          </a:p>
          <a:p>
            <a:r>
              <a:rPr lang="de-DE" sz="2200" dirty="0"/>
              <a:t>Wir empfehlen allen internationalen Studierenden gut auf eine ausreichende Absicherung zu achten. Sollte dir während Deines Aufenthaltes in Deutschland etwas passieren (Operationen, Krankenrücktransport nach Hause), kann es schnell sehr teuer werden. Daher ist es immer besser, im Vorfeld gut versichert zu sein!</a:t>
            </a:r>
          </a:p>
          <a:p>
            <a:endParaRPr lang="de-DE" sz="2200" dirty="0"/>
          </a:p>
          <a:p>
            <a:endParaRPr lang="de-DE"/>
          </a:p>
          <a:p>
            <a:endParaRPr lang="de-DE"/>
          </a:p>
          <a:p>
            <a:r>
              <a:rPr lang="de-DE"/>
              <a:t>*</a:t>
            </a:r>
            <a:r>
              <a:rPr lang="de-DE" sz="1300" dirty="0"/>
              <a:t>In diesem Fall musst Du vor der Einschreibung zu einer gesetzlichen deutschen Krankenkasse gehen und dir diese Bestätigung ausstellen lassen</a:t>
            </a:r>
          </a:p>
        </p:txBody>
      </p:sp>
      <p:sp>
        <p:nvSpPr>
          <p:cNvPr id="4" name="Foliennummernplatzhalter 3">
            <a:extLst>
              <a:ext uri="{FF2B5EF4-FFF2-40B4-BE49-F238E27FC236}">
                <a16:creationId xmlns:a16="http://schemas.microsoft.com/office/drawing/2014/main" id="{EA5DF0A8-90DF-4F8C-A99C-6894A7AEAF0C}"/>
              </a:ext>
            </a:extLst>
          </p:cNvPr>
          <p:cNvSpPr>
            <a:spLocks noGrp="1"/>
          </p:cNvSpPr>
          <p:nvPr>
            <p:ph type="sldNum" sz="quarter" idx="12"/>
          </p:nvPr>
        </p:nvSpPr>
        <p:spPr/>
        <p:txBody>
          <a:bodyPr/>
          <a:lstStyle/>
          <a:p>
            <a:fld id="{07240774-CFD2-4AB8-B231-46D42DA9185A}" type="slidenum">
              <a:rPr lang="de-DE" smtClean="0"/>
              <a:pPr/>
              <a:t>7</a:t>
            </a:fld>
            <a:endParaRPr lang="de-DE" dirty="0"/>
          </a:p>
        </p:txBody>
      </p:sp>
      <p:pic>
        <p:nvPicPr>
          <p:cNvPr id="7" name="Grafik 6" descr="Krankenwagen">
            <a:extLst>
              <a:ext uri="{FF2B5EF4-FFF2-40B4-BE49-F238E27FC236}">
                <a16:creationId xmlns:a16="http://schemas.microsoft.com/office/drawing/2014/main" id="{FC756FCE-3080-47D7-9FE0-B13FB6B12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3755" y="352289"/>
            <a:ext cx="1141445" cy="1141445"/>
          </a:xfrm>
          <a:prstGeom prst="rect">
            <a:avLst/>
          </a:prstGeom>
        </p:spPr>
      </p:pic>
      <p:sp>
        <p:nvSpPr>
          <p:cNvPr id="5" name="Textfeld 4">
            <a:extLst>
              <a:ext uri="{FF2B5EF4-FFF2-40B4-BE49-F238E27FC236}">
                <a16:creationId xmlns:a16="http://schemas.microsoft.com/office/drawing/2014/main" id="{C633E474-8DCD-4C7C-835A-73623F484018}"/>
              </a:ext>
            </a:extLst>
          </p:cNvPr>
          <p:cNvSpPr txBox="1"/>
          <p:nvPr/>
        </p:nvSpPr>
        <p:spPr>
          <a:xfrm>
            <a:off x="354563" y="6321045"/>
            <a:ext cx="1119704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latin typeface="Noto Sans "/>
              </a:rPr>
              <a:t>https://www.study-in-germany.de/de/studium-planen/voraussetzungen/krankenversicherung_27548.php</a:t>
            </a:r>
          </a:p>
        </p:txBody>
      </p:sp>
    </p:spTree>
    <p:extLst>
      <p:ext uri="{BB962C8B-B14F-4D97-AF65-F5344CB8AC3E}">
        <p14:creationId xmlns:p14="http://schemas.microsoft.com/office/powerpoint/2010/main" val="160237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F5192-4CEE-4EAD-A2C1-5B98D7E14E42}"/>
              </a:ext>
            </a:extLst>
          </p:cNvPr>
          <p:cNvSpPr>
            <a:spLocks noGrp="1"/>
          </p:cNvSpPr>
          <p:nvPr>
            <p:ph type="ctrTitle"/>
          </p:nvPr>
        </p:nvSpPr>
        <p:spPr>
          <a:noFill/>
        </p:spPr>
        <p:txBody>
          <a:bodyPr vert="horz" lIns="91439" tIns="45719" rIns="91439" bIns="45719" rtlCol="0" anchor="t" anchorCtr="0">
            <a:normAutofit/>
          </a:bodyPr>
          <a:lstStyle/>
          <a:p>
            <a:r>
              <a:rPr lang="es-ES" sz="4000"/>
              <a:t>KRANKENKassen in Mainz</a:t>
            </a:r>
            <a:endParaRPr lang="de-DE" sz="4000" dirty="0"/>
          </a:p>
        </p:txBody>
      </p:sp>
      <p:sp>
        <p:nvSpPr>
          <p:cNvPr id="3" name="Untertitel 2">
            <a:extLst>
              <a:ext uri="{FF2B5EF4-FFF2-40B4-BE49-F238E27FC236}">
                <a16:creationId xmlns:a16="http://schemas.microsoft.com/office/drawing/2014/main" id="{05D096C7-2B64-4680-9843-562B7481556B}"/>
              </a:ext>
            </a:extLst>
          </p:cNvPr>
          <p:cNvSpPr>
            <a:spLocks noGrp="1"/>
          </p:cNvSpPr>
          <p:nvPr>
            <p:ph type="subTitle" idx="1"/>
          </p:nvPr>
        </p:nvSpPr>
        <p:spPr>
          <a:xfrm>
            <a:off x="354563" y="1475619"/>
            <a:ext cx="11680555" cy="4645263"/>
          </a:xfrm>
        </p:spPr>
        <p:txBody>
          <a:bodyPr>
            <a:normAutofit fontScale="92500" lnSpcReduction="10000"/>
          </a:bodyPr>
          <a:lstStyle/>
          <a:p>
            <a:r>
              <a:rPr lang="en-US" sz="2000" dirty="0" err="1"/>
              <a:t>Hier</a:t>
            </a:r>
            <a:r>
              <a:rPr lang="en-US" sz="2000" dirty="0"/>
              <a:t> </a:t>
            </a:r>
            <a:r>
              <a:rPr lang="en-US" sz="2000" dirty="0" err="1"/>
              <a:t>findest</a:t>
            </a:r>
            <a:r>
              <a:rPr lang="en-US" sz="2000" dirty="0"/>
              <a:t> du </a:t>
            </a:r>
            <a:r>
              <a:rPr lang="en-US" sz="2000" dirty="0" err="1"/>
              <a:t>eine</a:t>
            </a:r>
            <a:r>
              <a:rPr lang="en-US" sz="2000" dirty="0"/>
              <a:t> </a:t>
            </a:r>
            <a:r>
              <a:rPr lang="en-US" sz="2000" dirty="0" err="1"/>
              <a:t>Übersicht</a:t>
            </a:r>
            <a:r>
              <a:rPr lang="en-US" sz="2000" dirty="0"/>
              <a:t> </a:t>
            </a:r>
            <a:r>
              <a:rPr lang="en-US" sz="2000" dirty="0" err="1"/>
              <a:t>über</a:t>
            </a:r>
            <a:r>
              <a:rPr lang="en-US" sz="2000" dirty="0"/>
              <a:t> die </a:t>
            </a:r>
            <a:r>
              <a:rPr lang="en-US" sz="2000" dirty="0" err="1"/>
              <a:t>Krankenkassen</a:t>
            </a:r>
            <a:r>
              <a:rPr lang="en-US" sz="2000" dirty="0"/>
              <a:t> in Mainz:</a:t>
            </a:r>
            <a:br>
              <a:rPr lang="en-US" sz="2000" dirty="0"/>
            </a:br>
            <a:endParaRPr lang="en-US" sz="2000" dirty="0"/>
          </a:p>
          <a:p>
            <a:r>
              <a:rPr lang="en-US" sz="2000" dirty="0" err="1"/>
              <a:t>Techniker</a:t>
            </a:r>
            <a:r>
              <a:rPr lang="en-US" sz="2000" dirty="0"/>
              <a:t> KK: 		Fr. </a:t>
            </a:r>
            <a:r>
              <a:rPr lang="en-US" sz="2000" dirty="0" err="1"/>
              <a:t>Annelie</a:t>
            </a:r>
            <a:r>
              <a:rPr lang="en-US" sz="2000" dirty="0"/>
              <a:t> de Marées: 	annelie.de.marees@tk.de;</a:t>
            </a:r>
            <a:br>
              <a:rPr lang="en-US" sz="2000" dirty="0"/>
            </a:br>
            <a:r>
              <a:rPr lang="en-US" sz="2000" dirty="0"/>
              <a:t>			Fr. Jenny Hesper: 	jenny.hesper@tk.de </a:t>
            </a:r>
          </a:p>
          <a:p>
            <a:r>
              <a:rPr lang="en-US" sz="2000" dirty="0"/>
              <a:t>AOK: 						kundenservice.mz@service.rps.aok.de</a:t>
            </a:r>
          </a:p>
          <a:p>
            <a:r>
              <a:rPr lang="en-US" sz="2000" dirty="0" err="1"/>
              <a:t>Barmer</a:t>
            </a:r>
            <a:r>
              <a:rPr lang="en-US" sz="2000" dirty="0"/>
              <a:t>:					service@barmer.de</a:t>
            </a:r>
          </a:p>
          <a:p>
            <a:r>
              <a:rPr lang="en-US" sz="2000" dirty="0"/>
              <a:t>BKK24:			Hr. </a:t>
            </a:r>
            <a:r>
              <a:rPr lang="en-US" sz="2000" dirty="0" err="1"/>
              <a:t>Emde</a:t>
            </a:r>
            <a:r>
              <a:rPr lang="en-US" sz="2000" dirty="0"/>
              <a:t>:		mainz@bkk24.de</a:t>
            </a:r>
          </a:p>
          <a:p>
            <a:r>
              <a:rPr lang="en-US" sz="2000" dirty="0"/>
              <a:t>DAK-Gesundheit:				service755700@dak.de</a:t>
            </a:r>
          </a:p>
          <a:p>
            <a:r>
              <a:rPr lang="en-US" sz="2000" dirty="0"/>
              <a:t>IKK </a:t>
            </a:r>
            <a:r>
              <a:rPr lang="en-US" sz="2000" dirty="0" err="1"/>
              <a:t>Südwest</a:t>
            </a:r>
            <a:r>
              <a:rPr lang="en-US" sz="2000" dirty="0"/>
              <a:t>: 		Hr. Behrendt:		michael.behrendt@ikk-sw.de</a:t>
            </a:r>
            <a:br>
              <a:rPr lang="en-US" sz="2000" dirty="0"/>
            </a:br>
            <a:r>
              <a:rPr lang="en-US" sz="2000" dirty="0"/>
              <a:t>			Fr. Schmitt:		sabine.schmitt@ikk-sw.de</a:t>
            </a:r>
          </a:p>
          <a:p>
            <a:r>
              <a:rPr lang="en-US" sz="2000" dirty="0"/>
              <a:t>KKH: 						service@kkh.de</a:t>
            </a:r>
          </a:p>
          <a:p>
            <a:r>
              <a:rPr lang="en-US" sz="2000" dirty="0"/>
              <a:t>VIACTIV </a:t>
            </a:r>
            <a:r>
              <a:rPr lang="en-US" sz="2000" dirty="0" err="1"/>
              <a:t>Krankenkasse</a:t>
            </a:r>
            <a:r>
              <a:rPr lang="en-US" sz="2000" dirty="0"/>
              <a:t>:				service@viactiv.de</a:t>
            </a:r>
          </a:p>
          <a:p>
            <a:r>
              <a:rPr lang="en-US" sz="2000" dirty="0" err="1"/>
              <a:t>vivida</a:t>
            </a:r>
            <a:r>
              <a:rPr lang="en-US" sz="2000" dirty="0"/>
              <a:t> </a:t>
            </a:r>
            <a:r>
              <a:rPr lang="en-US" sz="2000" dirty="0" err="1"/>
              <a:t>bkk</a:t>
            </a:r>
            <a:r>
              <a:rPr lang="en-US" sz="2000" dirty="0"/>
              <a:t>: 					info@vividabkk.de</a:t>
            </a:r>
          </a:p>
          <a:p>
            <a:r>
              <a:rPr lang="en-US" sz="2000" dirty="0"/>
              <a:t>AOK und TK </a:t>
            </a:r>
            <a:r>
              <a:rPr lang="en-US" sz="2000" dirty="0" err="1"/>
              <a:t>unterhalten</a:t>
            </a:r>
            <a:r>
              <a:rPr lang="en-US" sz="2000" dirty="0"/>
              <a:t> </a:t>
            </a:r>
            <a:r>
              <a:rPr lang="en-US" sz="2000" dirty="0" err="1"/>
              <a:t>auch</a:t>
            </a:r>
            <a:r>
              <a:rPr lang="en-US" sz="2000" dirty="0"/>
              <a:t> </a:t>
            </a:r>
            <a:r>
              <a:rPr lang="en-US" sz="2000" dirty="0" err="1"/>
              <a:t>ein</a:t>
            </a:r>
            <a:r>
              <a:rPr lang="en-US" sz="2000" dirty="0"/>
              <a:t> </a:t>
            </a:r>
            <a:r>
              <a:rPr lang="en-US" sz="2000" dirty="0" err="1"/>
              <a:t>Büro</a:t>
            </a:r>
            <a:r>
              <a:rPr lang="en-US" sz="2000" dirty="0"/>
              <a:t> auf dem Campus.</a:t>
            </a:r>
          </a:p>
        </p:txBody>
      </p:sp>
      <p:pic>
        <p:nvPicPr>
          <p:cNvPr id="7" name="Grafik 6" descr="Krankenwagen">
            <a:extLst>
              <a:ext uri="{FF2B5EF4-FFF2-40B4-BE49-F238E27FC236}">
                <a16:creationId xmlns:a16="http://schemas.microsoft.com/office/drawing/2014/main" id="{FC756FCE-3080-47D7-9FE0-B13FB6B12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3755" y="352289"/>
            <a:ext cx="1141445" cy="1141445"/>
          </a:xfrm>
          <a:prstGeom prst="rect">
            <a:avLst/>
          </a:prstGeom>
        </p:spPr>
      </p:pic>
      <p:sp>
        <p:nvSpPr>
          <p:cNvPr id="5" name="Textfeld 4">
            <a:extLst>
              <a:ext uri="{FF2B5EF4-FFF2-40B4-BE49-F238E27FC236}">
                <a16:creationId xmlns:a16="http://schemas.microsoft.com/office/drawing/2014/main" id="{C633E474-8DCD-4C7C-835A-73623F484018}"/>
              </a:ext>
            </a:extLst>
          </p:cNvPr>
          <p:cNvSpPr txBox="1"/>
          <p:nvPr/>
        </p:nvSpPr>
        <p:spPr>
          <a:xfrm>
            <a:off x="354563" y="6356352"/>
            <a:ext cx="1119704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Noto Sans "/>
                <a:ea typeface="+mn-ea"/>
                <a:cs typeface="+mn-cs"/>
              </a:rPr>
              <a:t>https://www.study-in-germany.de/de/studium-planen/voraussetzungen/krankenversicherung_27548.php</a:t>
            </a:r>
          </a:p>
        </p:txBody>
      </p:sp>
      <p:sp>
        <p:nvSpPr>
          <p:cNvPr id="4" name="Foliennummernplatzhalter 3">
            <a:extLst>
              <a:ext uri="{FF2B5EF4-FFF2-40B4-BE49-F238E27FC236}">
                <a16:creationId xmlns:a16="http://schemas.microsoft.com/office/drawing/2014/main" id="{EA5DF0A8-90DF-4F8C-A99C-6894A7AEAF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40774-CFD2-4AB8-B231-46D42DA9185A}" type="slidenum">
              <a:rPr kumimoji="0" lang="de-DE" sz="1800" b="0" i="0" u="none" strike="noStrike" kern="1200" cap="none" spc="0" normalizeH="0" baseline="0" noProof="0" smtClean="0">
                <a:ln>
                  <a:noFill/>
                </a:ln>
                <a:solidFill>
                  <a:prstClr val="white"/>
                </a:solidFill>
                <a:effectLst/>
                <a:uLnTx/>
                <a:uFillTx/>
                <a:latin typeface="Noto Sans "/>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800" b="0" i="0" u="none" strike="noStrike" kern="1200" cap="none" spc="0" normalizeH="0" baseline="0" noProof="0" dirty="0">
              <a:ln>
                <a:noFill/>
              </a:ln>
              <a:solidFill>
                <a:prstClr val="white"/>
              </a:solidFill>
              <a:effectLst/>
              <a:uLnTx/>
              <a:uFillTx/>
              <a:latin typeface="Noto Sans "/>
              <a:ea typeface="+mn-ea"/>
              <a:cs typeface="+mn-cs"/>
            </a:endParaRPr>
          </a:p>
        </p:txBody>
      </p:sp>
    </p:spTree>
    <p:extLst>
      <p:ext uri="{BB962C8B-B14F-4D97-AF65-F5344CB8AC3E}">
        <p14:creationId xmlns:p14="http://schemas.microsoft.com/office/powerpoint/2010/main" val="396110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7EA12-7BC8-4425-8465-E23E7714149E}"/>
              </a:ext>
            </a:extLst>
          </p:cNvPr>
          <p:cNvSpPr>
            <a:spLocks noGrp="1"/>
          </p:cNvSpPr>
          <p:nvPr>
            <p:ph type="ctrTitle"/>
          </p:nvPr>
        </p:nvSpPr>
        <p:spPr>
          <a:noFill/>
        </p:spPr>
        <p:txBody>
          <a:bodyPr vert="horz" lIns="91439" tIns="45719" rIns="91439" bIns="45719" rtlCol="0" anchor="t" anchorCtr="0">
            <a:normAutofit/>
          </a:bodyPr>
          <a:lstStyle/>
          <a:p>
            <a:r>
              <a:rPr lang="de-DE" dirty="0"/>
              <a:t>Anreise zur JGU (1/3)</a:t>
            </a:r>
          </a:p>
        </p:txBody>
      </p:sp>
      <p:sp>
        <p:nvSpPr>
          <p:cNvPr id="3" name="Untertitel 2">
            <a:extLst>
              <a:ext uri="{FF2B5EF4-FFF2-40B4-BE49-F238E27FC236}">
                <a16:creationId xmlns:a16="http://schemas.microsoft.com/office/drawing/2014/main" id="{747D9A52-7EDD-4A0C-A5FD-0C6BA2A4607E}"/>
              </a:ext>
            </a:extLst>
          </p:cNvPr>
          <p:cNvSpPr>
            <a:spLocks noGrp="1"/>
          </p:cNvSpPr>
          <p:nvPr>
            <p:ph type="subTitle" idx="1"/>
          </p:nvPr>
        </p:nvSpPr>
        <p:spPr>
          <a:xfrm>
            <a:off x="353977" y="1232296"/>
            <a:ext cx="11434596" cy="4418970"/>
          </a:xfrm>
        </p:spPr>
        <p:txBody>
          <a:bodyPr>
            <a:noAutofit/>
          </a:bodyPr>
          <a:lstStyle/>
          <a:p>
            <a:pPr>
              <a:lnSpc>
                <a:spcPct val="100000"/>
              </a:lnSpc>
            </a:pPr>
            <a:r>
              <a:rPr lang="de-DE" b="1" dirty="0"/>
              <a:t>ANREISE VOM FLUGHAFEN ZUM MAINZER HAUPTBAHNHOF (HBF) </a:t>
            </a:r>
          </a:p>
          <a:p>
            <a:pPr>
              <a:lnSpc>
                <a:spcPct val="100000"/>
              </a:lnSpc>
            </a:pPr>
            <a:endParaRPr lang="de-DE" b="1" dirty="0"/>
          </a:p>
          <a:p>
            <a:pPr>
              <a:lnSpc>
                <a:spcPct val="100000"/>
              </a:lnSpc>
            </a:pPr>
            <a:r>
              <a:rPr lang="es-ES" b="1" dirty="0"/>
              <a:t>1. </a:t>
            </a:r>
            <a:r>
              <a:rPr lang="es-ES" b="1" dirty="0" err="1"/>
              <a:t>Flughafen</a:t>
            </a:r>
            <a:r>
              <a:rPr lang="es-ES" b="1" dirty="0"/>
              <a:t> Frankfurt (30 Minuten </a:t>
            </a:r>
            <a:r>
              <a:rPr lang="es-ES" b="1" dirty="0" err="1"/>
              <a:t>entfernt</a:t>
            </a:r>
            <a:r>
              <a:rPr lang="es-ES" b="1" dirty="0"/>
              <a:t>) </a:t>
            </a:r>
          </a:p>
          <a:p>
            <a:pPr>
              <a:lnSpc>
                <a:spcPct val="100000"/>
              </a:lnSpc>
            </a:pPr>
            <a:r>
              <a:rPr lang="es-ES" dirty="0"/>
              <a:t>Von Frankfurt </a:t>
            </a:r>
            <a:r>
              <a:rPr lang="es-ES" dirty="0" err="1"/>
              <a:t>Flughafen</a:t>
            </a:r>
            <a:r>
              <a:rPr lang="es-ES" dirty="0"/>
              <a:t> </a:t>
            </a:r>
            <a:r>
              <a:rPr lang="es-ES" dirty="0" err="1"/>
              <a:t>Fernbahnhof</a:t>
            </a:r>
            <a:r>
              <a:rPr lang="es-ES" dirty="0"/>
              <a:t> </a:t>
            </a:r>
            <a:r>
              <a:rPr lang="es-ES" dirty="0" err="1"/>
              <a:t>kosten</a:t>
            </a:r>
            <a:r>
              <a:rPr lang="es-ES" dirty="0"/>
              <a:t> Tickets der </a:t>
            </a:r>
            <a:r>
              <a:rPr lang="es-ES" dirty="0" err="1"/>
              <a:t>Züge</a:t>
            </a:r>
            <a:r>
              <a:rPr lang="es-ES" dirty="0"/>
              <a:t> </a:t>
            </a:r>
            <a:r>
              <a:rPr lang="es-ES" dirty="0" err="1"/>
              <a:t>Eurocity</a:t>
            </a:r>
            <a:r>
              <a:rPr lang="es-ES" dirty="0"/>
              <a:t> EC, </a:t>
            </a:r>
            <a:r>
              <a:rPr lang="es-ES" dirty="0" err="1"/>
              <a:t>Intercity</a:t>
            </a:r>
            <a:r>
              <a:rPr lang="es-ES" dirty="0"/>
              <a:t> IC </a:t>
            </a:r>
            <a:r>
              <a:rPr lang="es-ES" dirty="0" err="1"/>
              <a:t>und</a:t>
            </a:r>
            <a:r>
              <a:rPr lang="es-ES" dirty="0"/>
              <a:t> </a:t>
            </a:r>
            <a:r>
              <a:rPr lang="es-ES" dirty="0" err="1"/>
              <a:t>Intercity</a:t>
            </a:r>
            <a:r>
              <a:rPr lang="es-ES" dirty="0"/>
              <a:t> Express ICE </a:t>
            </a:r>
            <a:r>
              <a:rPr lang="es-ES" dirty="0" err="1"/>
              <a:t>ca</a:t>
            </a:r>
            <a:r>
              <a:rPr lang="es-ES" dirty="0"/>
              <a:t>. 14€. Die </a:t>
            </a:r>
            <a:r>
              <a:rPr lang="es-ES" dirty="0" err="1"/>
              <a:t>Fahrtzeit</a:t>
            </a:r>
            <a:r>
              <a:rPr lang="es-ES" dirty="0"/>
              <a:t> </a:t>
            </a:r>
            <a:r>
              <a:rPr lang="es-ES" dirty="0" err="1"/>
              <a:t>beträgt</a:t>
            </a:r>
            <a:r>
              <a:rPr lang="es-ES" dirty="0"/>
              <a:t> </a:t>
            </a:r>
            <a:r>
              <a:rPr lang="es-ES" dirty="0" err="1"/>
              <a:t>ca</a:t>
            </a:r>
            <a:r>
              <a:rPr lang="es-ES" dirty="0"/>
              <a:t>. 20 Min. </a:t>
            </a:r>
          </a:p>
          <a:p>
            <a:pPr>
              <a:lnSpc>
                <a:spcPct val="100000"/>
              </a:lnSpc>
            </a:pPr>
            <a:r>
              <a:rPr lang="de-DE" dirty="0"/>
              <a:t>Von Frankfurt Flughafen Regionalbahnhof kosten Tickets der Züge S-Bahn S8, Regionalbahn RB, Regionalexpress RE ca. 4,95</a:t>
            </a:r>
            <a:r>
              <a:rPr lang="es-ES" dirty="0"/>
              <a:t>€</a:t>
            </a:r>
            <a:r>
              <a:rPr lang="de-DE" dirty="0"/>
              <a:t>. Die Fahrtzeit beträgt ca. 30 Min. </a:t>
            </a:r>
          </a:p>
          <a:p>
            <a:pPr>
              <a:lnSpc>
                <a:spcPct val="100000"/>
              </a:lnSpc>
            </a:pPr>
            <a:r>
              <a:rPr lang="de-DE" dirty="0"/>
              <a:t>Fahrpläne       </a:t>
            </a:r>
            <a:r>
              <a:rPr lang="es-ES" dirty="0"/>
              <a:t>www.bahn.de/p/view/index.shtml </a:t>
            </a:r>
          </a:p>
          <a:p>
            <a:pPr>
              <a:lnSpc>
                <a:spcPct val="100000"/>
              </a:lnSpc>
            </a:pPr>
            <a:endParaRPr lang="de-DE" sz="2000" dirty="0"/>
          </a:p>
        </p:txBody>
      </p:sp>
      <p:sp>
        <p:nvSpPr>
          <p:cNvPr id="4" name="Foliennummernplatzhalter 3">
            <a:extLst>
              <a:ext uri="{FF2B5EF4-FFF2-40B4-BE49-F238E27FC236}">
                <a16:creationId xmlns:a16="http://schemas.microsoft.com/office/drawing/2014/main" id="{723D7B0A-7875-429D-BC18-1A09CDEA9A69}"/>
              </a:ext>
            </a:extLst>
          </p:cNvPr>
          <p:cNvSpPr>
            <a:spLocks noGrp="1"/>
          </p:cNvSpPr>
          <p:nvPr>
            <p:ph type="sldNum" sz="quarter" idx="12"/>
          </p:nvPr>
        </p:nvSpPr>
        <p:spPr/>
        <p:txBody>
          <a:bodyPr/>
          <a:lstStyle/>
          <a:p>
            <a:fld id="{07240774-CFD2-4AB8-B231-46D42DA9185A}" type="slidenum">
              <a:rPr lang="de-DE" smtClean="0"/>
              <a:pPr/>
              <a:t>9</a:t>
            </a:fld>
            <a:endParaRPr lang="de-DE" dirty="0"/>
          </a:p>
        </p:txBody>
      </p:sp>
      <p:pic>
        <p:nvPicPr>
          <p:cNvPr id="7" name="Grafik 6" descr="Taxi">
            <a:extLst>
              <a:ext uri="{FF2B5EF4-FFF2-40B4-BE49-F238E27FC236}">
                <a16:creationId xmlns:a16="http://schemas.microsoft.com/office/drawing/2014/main" id="{F84D4D19-CB84-4FBE-B8CE-8078C204F1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2678" y="557554"/>
            <a:ext cx="1435322" cy="1435322"/>
          </a:xfrm>
          <a:prstGeom prst="rect">
            <a:avLst/>
          </a:prstGeom>
        </p:spPr>
      </p:pic>
      <p:sp>
        <p:nvSpPr>
          <p:cNvPr id="6" name="Textfeld 5">
            <a:extLst>
              <a:ext uri="{FF2B5EF4-FFF2-40B4-BE49-F238E27FC236}">
                <a16:creationId xmlns:a16="http://schemas.microsoft.com/office/drawing/2014/main" id="{74E68C97-C0A1-4422-8D7F-4171DD0B02EF}"/>
              </a:ext>
            </a:extLst>
          </p:cNvPr>
          <p:cNvSpPr txBox="1"/>
          <p:nvPr/>
        </p:nvSpPr>
        <p:spPr>
          <a:xfrm>
            <a:off x="498325" y="5651266"/>
            <a:ext cx="1055292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https://www.uni-mainz.de/118.php</a:t>
            </a:r>
            <a:endParaRPr lang="de-DE" sz="2400" dirty="0">
              <a:latin typeface="Noto Sans "/>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33016" y="4531748"/>
            <a:ext cx="327772" cy="327772"/>
          </a:xfrm>
          <a:prstGeom prst="rect">
            <a:avLst/>
          </a:prstGeom>
        </p:spPr>
      </p:pic>
    </p:spTree>
    <p:extLst>
      <p:ext uri="{BB962C8B-B14F-4D97-AF65-F5344CB8AC3E}">
        <p14:creationId xmlns:p14="http://schemas.microsoft.com/office/powerpoint/2010/main" val="4040222795"/>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_Ro_ComingToJGU_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56" row="3">
    <wetp:webextensionref xmlns:r="http://schemas.openxmlformats.org/officeDocument/2006/relationships" r:id="rId1"/>
  </wetp:taskpane>
  <wetp:taskpane dockstate="right" visibility="0" width="456"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8859E34-4618-4FB9-BDDB-4BE3136B987C}">
  <we:reference id="wa104178141" version="4.3.3.0" store="de-DE"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302793C-5CCA-4B49-9374-5A9BC787C89E}">
  <we:reference id="wa104381063" version="1.0.0.1" store="de-DE"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1958</Words>
  <Application>Microsoft Office PowerPoint</Application>
  <PresentationFormat>Breitbild</PresentationFormat>
  <Paragraphs>243</Paragraphs>
  <Slides>27</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27</vt:i4>
      </vt:variant>
    </vt:vector>
  </HeadingPairs>
  <TitlesOfParts>
    <vt:vector size="36" baseType="lpstr">
      <vt:lpstr>Arial</vt:lpstr>
      <vt:lpstr>Calibri</vt:lpstr>
      <vt:lpstr>Calibri Light</vt:lpstr>
      <vt:lpstr>Noto Sans</vt:lpstr>
      <vt:lpstr>Noto Sans </vt:lpstr>
      <vt:lpstr>Wingdings</vt:lpstr>
      <vt:lpstr>Benutzerdefiniertes Design</vt:lpstr>
      <vt:lpstr>_Ro_ComingToJGU_En</vt:lpstr>
      <vt:lpstr>1_Benutzerdefiniertes Design</vt:lpstr>
      <vt:lpstr>Informationen für internationale Studienanfänger an der Johannes Gutenberg-Universität Mainz</vt:lpstr>
      <vt:lpstr>Semesterdaten</vt:lpstr>
      <vt:lpstr>Visum &amp; Einreise</vt:lpstr>
      <vt:lpstr>Finanzierungsnachweis</vt:lpstr>
      <vt:lpstr>Wohnsitz Anmelden beim bürgeramt</vt:lpstr>
      <vt:lpstr>Ausländerbehörde </vt:lpstr>
      <vt:lpstr>krankenversicherung</vt:lpstr>
      <vt:lpstr>KRANKENKassen in Mainz</vt:lpstr>
      <vt:lpstr>Anreise zur JGU (1/3)</vt:lpstr>
      <vt:lpstr>Anreise zur JGU (2/3)</vt:lpstr>
      <vt:lpstr>Anreise zur JGU (3/3)</vt:lpstr>
      <vt:lpstr>Wohnen in Mainz und bei Wohnen International</vt:lpstr>
      <vt:lpstr>Anmeldung zu den lehrveranstaltungen</vt:lpstr>
      <vt:lpstr>Anmeldung zu den Lehrveranstaltungen</vt:lpstr>
      <vt:lpstr>Kurswahl</vt:lpstr>
      <vt:lpstr>Semesterticket</vt:lpstr>
      <vt:lpstr>Rückmeldung</vt:lpstr>
      <vt:lpstr>Studierendenservicecenter</vt:lpstr>
      <vt:lpstr>Abteilung internationales</vt:lpstr>
      <vt:lpstr>Beauftragter des präsidenten für ausländische Studierende</vt:lpstr>
      <vt:lpstr>ASTA</vt:lpstr>
      <vt:lpstr>Buddy Programm</vt:lpstr>
      <vt:lpstr>Fremde werden freunde</vt:lpstr>
      <vt:lpstr>Sprachcafé</vt:lpstr>
      <vt:lpstr>SERVICESTELLE FÜR BARRIEFREIES STUDIEREN (SBS)</vt:lpstr>
      <vt:lpstr>FAHRRADFAHREN IN MAINZ  </vt:lpstr>
      <vt:lpstr>Johannes Gutenberg- Universität Mainz Abteilung internationales Referat Welcome Studienbegleitprogramm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3</cp:revision>
  <dcterms:created xsi:type="dcterms:W3CDTF">2020-05-25T14:13:29Z</dcterms:created>
  <dcterms:modified xsi:type="dcterms:W3CDTF">2021-11-03T09:04:58Z</dcterms:modified>
</cp:coreProperties>
</file>